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</p:sldMasterIdLst>
  <p:notesMasterIdLst>
    <p:notesMasterId r:id="rId21"/>
  </p:notesMasterIdLst>
  <p:sldIdLst>
    <p:sldId id="256" r:id="rId2"/>
    <p:sldId id="277" r:id="rId3"/>
    <p:sldId id="280" r:id="rId4"/>
    <p:sldId id="281" r:id="rId5"/>
    <p:sldId id="283" r:id="rId6"/>
    <p:sldId id="284" r:id="rId7"/>
    <p:sldId id="282" r:id="rId8"/>
    <p:sldId id="286" r:id="rId9"/>
    <p:sldId id="285" r:id="rId10"/>
    <p:sldId id="287" r:id="rId11"/>
    <p:sldId id="260" r:id="rId12"/>
    <p:sldId id="273" r:id="rId13"/>
    <p:sldId id="275" r:id="rId14"/>
    <p:sldId id="278" r:id="rId15"/>
    <p:sldId id="279" r:id="rId16"/>
    <p:sldId id="262" r:id="rId17"/>
    <p:sldId id="288" r:id="rId18"/>
    <p:sldId id="267" r:id="rId19"/>
    <p:sldId id="289" r:id="rId20"/>
  </p:sldIdLst>
  <p:sldSz cx="18288000" cy="10287000"/>
  <p:notesSz cx="6858000" cy="9144000"/>
  <p:embeddedFontLst>
    <p:embeddedFont>
      <p:font typeface="Rubik" panose="020B0604020202020204" charset="-79"/>
      <p:regular r:id="rId22"/>
      <p:bold r:id="rId23"/>
      <p:italic r:id="rId24"/>
      <p:boldItalic r:id="rId25"/>
    </p:embeddedFont>
    <p:embeddedFont>
      <p:font typeface="Neucha" panose="020B0604020202020204" charset="0"/>
      <p:regular r:id="rId26"/>
    </p:embeddedFont>
    <p:embeddedFont>
      <p:font typeface="Rubik Medium" panose="020B0604020202020204" charset="-79"/>
      <p:regular r:id="rId27"/>
      <p:bold r:id="rId28"/>
      <p:italic r:id="rId29"/>
      <p:bold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B4CB"/>
    <a:srgbClr val="B84406"/>
    <a:srgbClr val="7C25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C183C06-81FE-41F8-9FCA-5D48F59B561B}">
  <a:tblStyle styleId="{1C183C06-81FE-41F8-9FCA-5D48F59B561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9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9" name="Google Shape;23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77832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57272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77925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96938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4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23091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5644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9756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4620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3625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6730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3507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80843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80639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8103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9951" y="1974336"/>
            <a:ext cx="7224226" cy="698345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"/>
          <p:cNvSpPr txBox="1"/>
          <p:nvPr/>
        </p:nvSpPr>
        <p:spPr>
          <a:xfrm>
            <a:off x="651303" y="893180"/>
            <a:ext cx="23796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99" b="0" i="0" u="none" strike="noStrike" cap="none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Teacher’s Name</a:t>
            </a:r>
            <a:endParaRPr/>
          </a:p>
        </p:txBody>
      </p:sp>
      <p:sp>
        <p:nvSpPr>
          <p:cNvPr id="13" name="Google Shape;13;p3"/>
          <p:cNvSpPr txBox="1"/>
          <p:nvPr/>
        </p:nvSpPr>
        <p:spPr>
          <a:xfrm>
            <a:off x="7954166" y="893180"/>
            <a:ext cx="23796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3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99" b="0" i="0" u="none" strike="noStrike" cap="none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Class: Science</a:t>
            </a:r>
            <a:endParaRPr/>
          </a:p>
        </p:txBody>
      </p:sp>
      <p:sp>
        <p:nvSpPr>
          <p:cNvPr id="14" name="Google Shape;14;p3"/>
          <p:cNvSpPr txBox="1"/>
          <p:nvPr/>
        </p:nvSpPr>
        <p:spPr>
          <a:xfrm>
            <a:off x="15257029" y="893180"/>
            <a:ext cx="23796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23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99" b="0" i="0" u="none" strike="noStrike" cap="none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xx / xx / xx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8504475" y="2362725"/>
            <a:ext cx="8836200" cy="59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00"/>
              <a:buFont typeface="Neucha"/>
              <a:buNone/>
              <a:defRPr sz="14600" i="0" u="none" strike="noStrike" cap="none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8799375" y="8890000"/>
            <a:ext cx="8541300" cy="49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640"/>
              </a:spcBef>
              <a:spcAft>
                <a:spcPts val="0"/>
              </a:spcAft>
              <a:buSzPts val="2550"/>
              <a:buNone/>
              <a:defRPr sz="2550"/>
            </a:lvl1pPr>
            <a:lvl2pPr lvl="1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2pPr>
            <a:lvl3pPr lvl="2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3pPr>
            <a:lvl4pPr lvl="3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4pPr>
            <a:lvl5pPr lvl="4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5pPr>
            <a:lvl6pPr lvl="5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6pPr>
            <a:lvl7pPr lvl="6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7pPr>
            <a:lvl8pPr lvl="7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8pPr>
            <a:lvl9pPr lvl="8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2186225" y="809825"/>
            <a:ext cx="13915500" cy="1991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500"/>
              <a:buNone/>
              <a:defRPr sz="14500"/>
            </a:lvl1pPr>
            <a:lvl2pPr lvl="1">
              <a:spcBef>
                <a:spcPts val="0"/>
              </a:spcBef>
              <a:spcAft>
                <a:spcPts val="0"/>
              </a:spcAft>
              <a:buSzPts val="14500"/>
              <a:buNone/>
              <a:defRPr sz="14500"/>
            </a:lvl2pPr>
            <a:lvl3pPr lvl="2">
              <a:spcBef>
                <a:spcPts val="0"/>
              </a:spcBef>
              <a:spcAft>
                <a:spcPts val="0"/>
              </a:spcAft>
              <a:buSzPts val="14500"/>
              <a:buNone/>
              <a:defRPr sz="14500"/>
            </a:lvl3pPr>
            <a:lvl4pPr lvl="3">
              <a:spcBef>
                <a:spcPts val="0"/>
              </a:spcBef>
              <a:spcAft>
                <a:spcPts val="0"/>
              </a:spcAft>
              <a:buSzPts val="14500"/>
              <a:buNone/>
              <a:defRPr sz="14500"/>
            </a:lvl4pPr>
            <a:lvl5pPr lvl="4">
              <a:spcBef>
                <a:spcPts val="0"/>
              </a:spcBef>
              <a:spcAft>
                <a:spcPts val="0"/>
              </a:spcAft>
              <a:buSzPts val="14500"/>
              <a:buNone/>
              <a:defRPr sz="14500"/>
            </a:lvl5pPr>
            <a:lvl6pPr lvl="5">
              <a:spcBef>
                <a:spcPts val="0"/>
              </a:spcBef>
              <a:spcAft>
                <a:spcPts val="0"/>
              </a:spcAft>
              <a:buSzPts val="14500"/>
              <a:buNone/>
              <a:defRPr sz="14500"/>
            </a:lvl6pPr>
            <a:lvl7pPr lvl="6">
              <a:spcBef>
                <a:spcPts val="0"/>
              </a:spcBef>
              <a:spcAft>
                <a:spcPts val="0"/>
              </a:spcAft>
              <a:buSzPts val="14500"/>
              <a:buNone/>
              <a:defRPr sz="14500"/>
            </a:lvl7pPr>
            <a:lvl8pPr lvl="7">
              <a:spcBef>
                <a:spcPts val="0"/>
              </a:spcBef>
              <a:spcAft>
                <a:spcPts val="0"/>
              </a:spcAft>
              <a:buSzPts val="14500"/>
              <a:buNone/>
              <a:defRPr sz="14500"/>
            </a:lvl8pPr>
            <a:lvl9pPr lvl="8">
              <a:spcBef>
                <a:spcPts val="0"/>
              </a:spcBef>
              <a:spcAft>
                <a:spcPts val="0"/>
              </a:spcAft>
              <a:buSzPts val="14500"/>
              <a:buNone/>
              <a:defRPr sz="14500"/>
            </a:lvl9pPr>
          </a:lstStyle>
          <a:p>
            <a:endParaRPr/>
          </a:p>
        </p:txBody>
      </p:sp>
      <p:pic>
        <p:nvPicPr>
          <p:cNvPr id="19" name="Google Shape;19;p4"/>
          <p:cNvPicPr preferRelativeResize="0"/>
          <p:nvPr/>
        </p:nvPicPr>
        <p:blipFill rotWithShape="1">
          <a:blip r:embed="rId2">
            <a:alphaModFix/>
          </a:blip>
          <a:srcRect r="27166"/>
          <a:stretch/>
        </p:blipFill>
        <p:spPr>
          <a:xfrm>
            <a:off x="12765423" y="7456725"/>
            <a:ext cx="5522575" cy="2992451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4"/>
          <p:cNvSpPr/>
          <p:nvPr/>
        </p:nvSpPr>
        <p:spPr>
          <a:xfrm>
            <a:off x="240236" y="3422666"/>
            <a:ext cx="3611115" cy="3410497"/>
          </a:xfrm>
          <a:custGeom>
            <a:avLst/>
            <a:gdLst/>
            <a:ahLst/>
            <a:cxnLst/>
            <a:rect l="l" t="t" r="r" b="b"/>
            <a:pathLst>
              <a:path w="3611115" h="3410497" extrusionOk="0">
                <a:moveTo>
                  <a:pt x="0" y="0"/>
                </a:moveTo>
                <a:lnTo>
                  <a:pt x="3611114" y="0"/>
                </a:lnTo>
                <a:lnTo>
                  <a:pt x="3611114" y="3410497"/>
                </a:lnTo>
                <a:lnTo>
                  <a:pt x="0" y="34104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1" name="Google Shape;21;p4"/>
          <p:cNvSpPr/>
          <p:nvPr/>
        </p:nvSpPr>
        <p:spPr>
          <a:xfrm>
            <a:off x="4858868" y="3422666"/>
            <a:ext cx="3611115" cy="3410497"/>
          </a:xfrm>
          <a:custGeom>
            <a:avLst/>
            <a:gdLst/>
            <a:ahLst/>
            <a:cxnLst/>
            <a:rect l="l" t="t" r="r" b="b"/>
            <a:pathLst>
              <a:path w="3611115" h="3410497" extrusionOk="0">
                <a:moveTo>
                  <a:pt x="0" y="0"/>
                </a:moveTo>
                <a:lnTo>
                  <a:pt x="3611115" y="0"/>
                </a:lnTo>
                <a:lnTo>
                  <a:pt x="3611115" y="3410497"/>
                </a:lnTo>
                <a:lnTo>
                  <a:pt x="0" y="34104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9736045" y="3422666"/>
            <a:ext cx="3611115" cy="3410497"/>
          </a:xfrm>
          <a:custGeom>
            <a:avLst/>
            <a:gdLst/>
            <a:ahLst/>
            <a:cxnLst/>
            <a:rect l="l" t="t" r="r" b="b"/>
            <a:pathLst>
              <a:path w="3611115" h="3410497" extrusionOk="0">
                <a:moveTo>
                  <a:pt x="0" y="0"/>
                </a:moveTo>
                <a:lnTo>
                  <a:pt x="3611115" y="0"/>
                </a:lnTo>
                <a:lnTo>
                  <a:pt x="3611115" y="3410497"/>
                </a:lnTo>
                <a:lnTo>
                  <a:pt x="0" y="34104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3" name="Google Shape;23;p4"/>
          <p:cNvSpPr/>
          <p:nvPr/>
        </p:nvSpPr>
        <p:spPr>
          <a:xfrm>
            <a:off x="14233771" y="3422666"/>
            <a:ext cx="3611115" cy="3410497"/>
          </a:xfrm>
          <a:custGeom>
            <a:avLst/>
            <a:gdLst/>
            <a:ahLst/>
            <a:cxnLst/>
            <a:rect l="l" t="t" r="r" b="b"/>
            <a:pathLst>
              <a:path w="3611115" h="3410497" extrusionOk="0">
                <a:moveTo>
                  <a:pt x="0" y="0"/>
                </a:moveTo>
                <a:lnTo>
                  <a:pt x="3611114" y="0"/>
                </a:lnTo>
                <a:lnTo>
                  <a:pt x="3611114" y="3410497"/>
                </a:lnTo>
                <a:lnTo>
                  <a:pt x="0" y="34104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4" name="Google Shape;24;p4"/>
          <p:cNvSpPr txBox="1"/>
          <p:nvPr/>
        </p:nvSpPr>
        <p:spPr>
          <a:xfrm>
            <a:off x="468225" y="3984356"/>
            <a:ext cx="3155100" cy="20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253" b="0" i="0" u="none" strike="noStrike" cap="none">
                <a:solidFill>
                  <a:srgbClr val="FFFFFF"/>
                </a:solidFill>
                <a:latin typeface="Neucha"/>
                <a:ea typeface="Neucha"/>
                <a:cs typeface="Neucha"/>
                <a:sym typeface="Neucha"/>
              </a:rPr>
              <a:t>01</a:t>
            </a: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5086858" y="3984356"/>
            <a:ext cx="3155100" cy="20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253" b="0" i="0" u="none" strike="noStrike" cap="none">
                <a:solidFill>
                  <a:srgbClr val="FFFFFF"/>
                </a:solidFill>
                <a:latin typeface="Neucha"/>
                <a:ea typeface="Neucha"/>
                <a:cs typeface="Neucha"/>
                <a:sym typeface="Neucha"/>
              </a:rPr>
              <a:t>02</a:t>
            </a:r>
            <a:endParaRPr/>
          </a:p>
        </p:txBody>
      </p:sp>
      <p:sp>
        <p:nvSpPr>
          <p:cNvPr id="26" name="Google Shape;26;p4"/>
          <p:cNvSpPr txBox="1"/>
          <p:nvPr/>
        </p:nvSpPr>
        <p:spPr>
          <a:xfrm>
            <a:off x="9964035" y="3984356"/>
            <a:ext cx="3155100" cy="20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253" b="0" i="0" u="none" strike="noStrike" cap="none">
                <a:solidFill>
                  <a:srgbClr val="FFFFFF"/>
                </a:solidFill>
                <a:latin typeface="Neucha"/>
                <a:ea typeface="Neucha"/>
                <a:cs typeface="Neucha"/>
                <a:sym typeface="Neucha"/>
              </a:rPr>
              <a:t>03</a:t>
            </a:r>
            <a:endParaRPr/>
          </a:p>
        </p:txBody>
      </p:sp>
      <p:sp>
        <p:nvSpPr>
          <p:cNvPr id="27" name="Google Shape;27;p4"/>
          <p:cNvSpPr txBox="1"/>
          <p:nvPr/>
        </p:nvSpPr>
        <p:spPr>
          <a:xfrm>
            <a:off x="14461761" y="3984356"/>
            <a:ext cx="3155100" cy="20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253" b="0" i="0" u="none" strike="noStrike" cap="none">
                <a:solidFill>
                  <a:srgbClr val="FFFFFF"/>
                </a:solidFill>
                <a:latin typeface="Neucha"/>
                <a:ea typeface="Neucha"/>
                <a:cs typeface="Neucha"/>
                <a:sym typeface="Neucha"/>
              </a:rPr>
              <a:t>04</a:t>
            </a:r>
            <a:endParaRPr/>
          </a:p>
        </p:txBody>
      </p:sp>
      <p:pic>
        <p:nvPicPr>
          <p:cNvPr id="28" name="Google Shape;28;p4"/>
          <p:cNvPicPr preferRelativeResize="0"/>
          <p:nvPr/>
        </p:nvPicPr>
        <p:blipFill rotWithShape="1">
          <a:blip r:embed="rId4">
            <a:alphaModFix/>
          </a:blip>
          <a:srcRect l="34883"/>
          <a:stretch/>
        </p:blipFill>
        <p:spPr>
          <a:xfrm>
            <a:off x="0" y="985600"/>
            <a:ext cx="4858876" cy="199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4"/>
          <p:cNvSpPr txBox="1">
            <a:spLocks noGrp="1"/>
          </p:cNvSpPr>
          <p:nvPr>
            <p:ph type="subTitle" idx="1"/>
          </p:nvPr>
        </p:nvSpPr>
        <p:spPr>
          <a:xfrm>
            <a:off x="136075" y="7302225"/>
            <a:ext cx="3611100" cy="929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SzPts val="3100"/>
              <a:buNone/>
              <a:defRPr sz="3100"/>
            </a:lvl1pPr>
            <a:lvl2pPr lvl="1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2pPr>
            <a:lvl3pPr lvl="2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3pPr>
            <a:lvl4pPr lvl="3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4pPr>
            <a:lvl5pPr lvl="4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5pPr>
            <a:lvl6pPr lvl="5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6pPr>
            <a:lvl7pPr lvl="6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7pPr>
            <a:lvl8pPr lvl="7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8pPr>
            <a:lvl9pPr lvl="8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ubTitle" idx="2"/>
          </p:nvPr>
        </p:nvSpPr>
        <p:spPr>
          <a:xfrm>
            <a:off x="4858875" y="7302225"/>
            <a:ext cx="3611100" cy="929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3100"/>
              <a:buNone/>
              <a:defRPr sz="3100"/>
            </a:lvl1pPr>
            <a:lvl2pPr lvl="1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3pPr>
            <a:lvl4pPr lvl="3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4pPr>
            <a:lvl5pPr lvl="4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5pPr>
            <a:lvl6pPr lvl="5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6pPr>
            <a:lvl7pPr lvl="6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7pPr>
            <a:lvl8pPr lvl="7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8pPr>
            <a:lvl9pPr lvl="8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ubTitle" idx="3"/>
          </p:nvPr>
        </p:nvSpPr>
        <p:spPr>
          <a:xfrm>
            <a:off x="9749200" y="7302225"/>
            <a:ext cx="3611100" cy="929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3100"/>
              <a:buNone/>
              <a:defRPr sz="3100"/>
            </a:lvl1pPr>
            <a:lvl2pPr lvl="1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3pPr>
            <a:lvl4pPr lvl="3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4pPr>
            <a:lvl5pPr lvl="4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5pPr>
            <a:lvl6pPr lvl="5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6pPr>
            <a:lvl7pPr lvl="6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7pPr>
            <a:lvl8pPr lvl="7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8pPr>
            <a:lvl9pPr lvl="8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ubTitle" idx="4"/>
          </p:nvPr>
        </p:nvSpPr>
        <p:spPr>
          <a:xfrm>
            <a:off x="14233750" y="7302225"/>
            <a:ext cx="3611100" cy="929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3100"/>
              <a:buNone/>
              <a:defRPr sz="3100"/>
            </a:lvl1pPr>
            <a:lvl2pPr lvl="1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3pPr>
            <a:lvl4pPr lvl="3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4pPr>
            <a:lvl5pPr lvl="4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5pPr>
            <a:lvl6pPr lvl="5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6pPr>
            <a:lvl7pPr lvl="6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7pPr>
            <a:lvl8pPr lvl="7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8pPr>
            <a:lvl9pPr lvl="8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3">
  <p:cSld name="CUSTOM_2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>
            <a:spLocks noGrp="1"/>
          </p:cNvSpPr>
          <p:nvPr>
            <p:ph type="pic" idx="2"/>
          </p:nvPr>
        </p:nvSpPr>
        <p:spPr>
          <a:xfrm>
            <a:off x="1109850" y="2947825"/>
            <a:ext cx="16230600" cy="6327900"/>
          </a:xfrm>
          <a:prstGeom prst="rect">
            <a:avLst/>
          </a:prstGeom>
          <a:noFill/>
          <a:ln>
            <a:noFill/>
          </a:ln>
        </p:spPr>
      </p:sp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1028700" y="731696"/>
            <a:ext cx="16392900" cy="158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1pPr>
            <a:lvl2pPr lvl="1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2pPr>
            <a:lvl3pPr lvl="2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3pPr>
            <a:lvl4pPr lvl="3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4pPr>
            <a:lvl5pPr lvl="4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5pPr>
            <a:lvl6pPr lvl="5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6pPr>
            <a:lvl7pPr lvl="6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7pPr>
            <a:lvl8pPr lvl="7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8pPr>
            <a:lvl9pPr lvl="8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9pPr>
          </a:lstStyle>
          <a:p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12211877" y="841567"/>
            <a:ext cx="5750906" cy="5009500"/>
          </a:xfrm>
          <a:custGeom>
            <a:avLst/>
            <a:gdLst/>
            <a:ahLst/>
            <a:cxnLst/>
            <a:rect l="l" t="t" r="r" b="b"/>
            <a:pathLst>
              <a:path w="5750906" h="5009500" extrusionOk="0">
                <a:moveTo>
                  <a:pt x="0" y="0"/>
                </a:moveTo>
                <a:lnTo>
                  <a:pt x="5750905" y="0"/>
                </a:lnTo>
                <a:lnTo>
                  <a:pt x="5750905" y="5009500"/>
                </a:lnTo>
                <a:lnTo>
                  <a:pt x="0" y="50095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13352425" y="2608025"/>
            <a:ext cx="3469800" cy="25173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6830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  <a:defRPr sz="2200">
                <a:solidFill>
                  <a:schemeClr val="lt1"/>
                </a:solidFill>
              </a:defRPr>
            </a:lvl1pPr>
            <a:lvl2pPr marL="914400" lvl="1" indent="-36830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200"/>
              <a:buChar char="–"/>
              <a:defRPr sz="2200">
                <a:solidFill>
                  <a:schemeClr val="lt1"/>
                </a:solidFill>
              </a:defRPr>
            </a:lvl2pPr>
            <a:lvl3pPr marL="1371600" lvl="2" indent="-36830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  <a:defRPr sz="2200">
                <a:solidFill>
                  <a:schemeClr val="lt1"/>
                </a:solidFill>
              </a:defRPr>
            </a:lvl3pPr>
            <a:lvl4pPr marL="1828800" lvl="3" indent="-36830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200"/>
              <a:buChar char="–"/>
              <a:defRPr sz="2200">
                <a:solidFill>
                  <a:schemeClr val="lt1"/>
                </a:solidFill>
              </a:defRPr>
            </a:lvl4pPr>
            <a:lvl5pPr marL="2286000" lvl="4" indent="-36830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200"/>
              <a:buChar char="»"/>
              <a:defRPr sz="2200">
                <a:solidFill>
                  <a:schemeClr val="lt1"/>
                </a:solidFill>
              </a:defRPr>
            </a:lvl5pPr>
            <a:lvl6pPr marL="2743200" lvl="5" indent="-36830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  <a:defRPr sz="2200">
                <a:solidFill>
                  <a:schemeClr val="lt1"/>
                </a:solidFill>
              </a:defRPr>
            </a:lvl6pPr>
            <a:lvl7pPr marL="3200400" lvl="6" indent="-36830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  <a:defRPr sz="2200">
                <a:solidFill>
                  <a:schemeClr val="lt1"/>
                </a:solidFill>
              </a:defRPr>
            </a:lvl7pPr>
            <a:lvl8pPr marL="3657600" lvl="7" indent="-36830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  <a:defRPr sz="2200">
                <a:solidFill>
                  <a:schemeClr val="lt1"/>
                </a:solidFill>
              </a:defRPr>
            </a:lvl8pPr>
            <a:lvl9pPr marL="4114800" lvl="8" indent="-36830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4">
  <p:cSld name="CUSTOM_3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6"/>
          <p:cNvPicPr preferRelativeResize="0"/>
          <p:nvPr/>
        </p:nvPicPr>
        <p:blipFill rotWithShape="1">
          <a:blip r:embed="rId2">
            <a:alphaModFix/>
          </a:blip>
          <a:srcRect l="6247" r="6256"/>
          <a:stretch/>
        </p:blipFill>
        <p:spPr>
          <a:xfrm>
            <a:off x="0" y="469225"/>
            <a:ext cx="18288000" cy="9348549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947550" y="761475"/>
            <a:ext cx="16392900" cy="1891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1pPr>
            <a:lvl2pPr lvl="1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2pPr>
            <a:lvl3pPr lvl="2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3pPr>
            <a:lvl4pPr lvl="3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4pPr>
            <a:lvl5pPr lvl="4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5pPr>
            <a:lvl6pPr lvl="5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6pPr>
            <a:lvl7pPr lvl="6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7pPr>
            <a:lvl8pPr lvl="7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8pPr>
            <a:lvl9pPr lvl="8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9pPr>
          </a:lstStyle>
          <a:p>
            <a:endParaRPr/>
          </a:p>
        </p:txBody>
      </p:sp>
      <p:sp>
        <p:nvSpPr>
          <p:cNvPr id="41" name="Google Shape;41;p6"/>
          <p:cNvSpPr/>
          <p:nvPr/>
        </p:nvSpPr>
        <p:spPr>
          <a:xfrm>
            <a:off x="5915342" y="3310816"/>
            <a:ext cx="6457316" cy="5553292"/>
          </a:xfrm>
          <a:custGeom>
            <a:avLst/>
            <a:gdLst/>
            <a:ahLst/>
            <a:cxnLst/>
            <a:rect l="l" t="t" r="r" b="b"/>
            <a:pathLst>
              <a:path w="6457316" h="5553292" extrusionOk="0">
                <a:moveTo>
                  <a:pt x="0" y="0"/>
                </a:moveTo>
                <a:lnTo>
                  <a:pt x="6457316" y="0"/>
                </a:lnTo>
                <a:lnTo>
                  <a:pt x="6457316" y="5553292"/>
                </a:lnTo>
                <a:lnTo>
                  <a:pt x="0" y="55532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2" name="Google Shape;42;p6"/>
          <p:cNvSpPr/>
          <p:nvPr/>
        </p:nvSpPr>
        <p:spPr>
          <a:xfrm rot="-1239403">
            <a:off x="5284365" y="2994167"/>
            <a:ext cx="1212076" cy="967456"/>
          </a:xfrm>
          <a:custGeom>
            <a:avLst/>
            <a:gdLst/>
            <a:ahLst/>
            <a:cxnLst/>
            <a:rect l="l" t="t" r="r" b="b"/>
            <a:pathLst>
              <a:path w="1212997" h="968192" extrusionOk="0">
                <a:moveTo>
                  <a:pt x="0" y="0"/>
                </a:moveTo>
                <a:lnTo>
                  <a:pt x="1212997" y="0"/>
                </a:lnTo>
                <a:lnTo>
                  <a:pt x="1212997" y="968192"/>
                </a:lnTo>
                <a:lnTo>
                  <a:pt x="0" y="9681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3" name="Google Shape;43;p6"/>
          <p:cNvSpPr/>
          <p:nvPr/>
        </p:nvSpPr>
        <p:spPr>
          <a:xfrm rot="-10645406">
            <a:off x="11768258" y="7032434"/>
            <a:ext cx="1214225" cy="969172"/>
          </a:xfrm>
          <a:custGeom>
            <a:avLst/>
            <a:gdLst/>
            <a:ahLst/>
            <a:cxnLst/>
            <a:rect l="l" t="t" r="r" b="b"/>
            <a:pathLst>
              <a:path w="1212997" h="968192" extrusionOk="0">
                <a:moveTo>
                  <a:pt x="0" y="0"/>
                </a:moveTo>
                <a:lnTo>
                  <a:pt x="1212997" y="0"/>
                </a:lnTo>
                <a:lnTo>
                  <a:pt x="1212997" y="968192"/>
                </a:lnTo>
                <a:lnTo>
                  <a:pt x="0" y="9681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4" name="Google Shape;44;p6"/>
          <p:cNvSpPr/>
          <p:nvPr/>
        </p:nvSpPr>
        <p:spPr>
          <a:xfrm rot="10800000" flipH="1">
            <a:off x="6882263" y="7517712"/>
            <a:ext cx="1254393" cy="1001233"/>
          </a:xfrm>
          <a:custGeom>
            <a:avLst/>
            <a:gdLst/>
            <a:ahLst/>
            <a:cxnLst/>
            <a:rect l="l" t="t" r="r" b="b"/>
            <a:pathLst>
              <a:path w="1254393" h="1001233" extrusionOk="0">
                <a:moveTo>
                  <a:pt x="0" y="1001234"/>
                </a:moveTo>
                <a:lnTo>
                  <a:pt x="1254393" y="1001234"/>
                </a:lnTo>
                <a:lnTo>
                  <a:pt x="1254393" y="0"/>
                </a:lnTo>
                <a:lnTo>
                  <a:pt x="0" y="0"/>
                </a:lnTo>
                <a:lnTo>
                  <a:pt x="0" y="1001234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5" name="Google Shape;45;p6"/>
          <p:cNvSpPr/>
          <p:nvPr/>
        </p:nvSpPr>
        <p:spPr>
          <a:xfrm flipH="1">
            <a:off x="12163102" y="3310816"/>
            <a:ext cx="1254393" cy="1001233"/>
          </a:xfrm>
          <a:custGeom>
            <a:avLst/>
            <a:gdLst/>
            <a:ahLst/>
            <a:cxnLst/>
            <a:rect l="l" t="t" r="r" b="b"/>
            <a:pathLst>
              <a:path w="1254393" h="1001233" extrusionOk="0">
                <a:moveTo>
                  <a:pt x="0" y="1001234"/>
                </a:moveTo>
                <a:lnTo>
                  <a:pt x="1254393" y="1001234"/>
                </a:lnTo>
                <a:lnTo>
                  <a:pt x="1254393" y="0"/>
                </a:lnTo>
                <a:lnTo>
                  <a:pt x="0" y="0"/>
                </a:lnTo>
                <a:lnTo>
                  <a:pt x="0" y="1001234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6" name="Google Shape;46;p6"/>
          <p:cNvSpPr/>
          <p:nvPr/>
        </p:nvSpPr>
        <p:spPr>
          <a:xfrm rot="-3786892">
            <a:off x="4436396" y="6311486"/>
            <a:ext cx="1151134" cy="1052764"/>
          </a:xfrm>
          <a:custGeom>
            <a:avLst/>
            <a:gdLst/>
            <a:ahLst/>
            <a:cxnLst/>
            <a:rect l="l" t="t" r="r" b="b"/>
            <a:pathLst>
              <a:path w="1150379" h="1052074" extrusionOk="0">
                <a:moveTo>
                  <a:pt x="0" y="0"/>
                </a:moveTo>
                <a:lnTo>
                  <a:pt x="1150380" y="0"/>
                </a:lnTo>
                <a:lnTo>
                  <a:pt x="1150380" y="1052074"/>
                </a:lnTo>
                <a:lnTo>
                  <a:pt x="0" y="10520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7" name="Google Shape;47;p6"/>
          <p:cNvSpPr/>
          <p:nvPr/>
        </p:nvSpPr>
        <p:spPr>
          <a:xfrm rot="8618761">
            <a:off x="13284412" y="4618138"/>
            <a:ext cx="1149850" cy="1051591"/>
          </a:xfrm>
          <a:custGeom>
            <a:avLst/>
            <a:gdLst/>
            <a:ahLst/>
            <a:cxnLst/>
            <a:rect l="l" t="t" r="r" b="b"/>
            <a:pathLst>
              <a:path w="1150379" h="1052074" extrusionOk="0">
                <a:moveTo>
                  <a:pt x="0" y="0"/>
                </a:moveTo>
                <a:lnTo>
                  <a:pt x="1150379" y="0"/>
                </a:lnTo>
                <a:lnTo>
                  <a:pt x="1150379" y="1052074"/>
                </a:lnTo>
                <a:lnTo>
                  <a:pt x="0" y="10520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8" name="Google Shape;48;p6"/>
          <p:cNvSpPr/>
          <p:nvPr/>
        </p:nvSpPr>
        <p:spPr>
          <a:xfrm rot="-1605439">
            <a:off x="4374000" y="4875665"/>
            <a:ext cx="1040118" cy="794272"/>
          </a:xfrm>
          <a:custGeom>
            <a:avLst/>
            <a:gdLst/>
            <a:ahLst/>
            <a:cxnLst/>
            <a:rect l="l" t="t" r="r" b="b"/>
            <a:pathLst>
              <a:path w="1040609" h="794647" extrusionOk="0">
                <a:moveTo>
                  <a:pt x="0" y="0"/>
                </a:moveTo>
                <a:lnTo>
                  <a:pt x="1040609" y="0"/>
                </a:lnTo>
                <a:lnTo>
                  <a:pt x="1040609" y="794647"/>
                </a:lnTo>
                <a:lnTo>
                  <a:pt x="0" y="794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9" name="Google Shape;49;p6"/>
          <p:cNvSpPr/>
          <p:nvPr/>
        </p:nvSpPr>
        <p:spPr>
          <a:xfrm rot="10317056">
            <a:off x="12213476" y="5859734"/>
            <a:ext cx="1040453" cy="794528"/>
          </a:xfrm>
          <a:custGeom>
            <a:avLst/>
            <a:gdLst/>
            <a:ahLst/>
            <a:cxnLst/>
            <a:rect l="l" t="t" r="r" b="b"/>
            <a:pathLst>
              <a:path w="1040609" h="794647" extrusionOk="0">
                <a:moveTo>
                  <a:pt x="0" y="0"/>
                </a:moveTo>
                <a:lnTo>
                  <a:pt x="1040609" y="0"/>
                </a:lnTo>
                <a:lnTo>
                  <a:pt x="1040609" y="794647"/>
                </a:lnTo>
                <a:lnTo>
                  <a:pt x="0" y="794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50" name="Google Shape;50;p6"/>
          <p:cNvPicPr preferRelativeResize="0"/>
          <p:nvPr/>
        </p:nvPicPr>
        <p:blipFill rotWithShape="1">
          <a:blip r:embed="rId7">
            <a:alphaModFix/>
          </a:blip>
          <a:srcRect l="24522" t="26814"/>
          <a:stretch/>
        </p:blipFill>
        <p:spPr>
          <a:xfrm>
            <a:off x="0" y="0"/>
            <a:ext cx="3122199" cy="2221975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6"/>
          <p:cNvSpPr txBox="1">
            <a:spLocks noGrp="1"/>
          </p:cNvSpPr>
          <p:nvPr>
            <p:ph type="subTitle" idx="1"/>
          </p:nvPr>
        </p:nvSpPr>
        <p:spPr>
          <a:xfrm>
            <a:off x="13788575" y="3311075"/>
            <a:ext cx="3823800" cy="657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SzPts val="2300"/>
              <a:buNone/>
              <a:defRPr sz="2300"/>
            </a:lvl1pPr>
            <a:lvl2pPr lvl="1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2pPr>
            <a:lvl3pPr lvl="2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3pPr>
            <a:lvl4pPr lvl="3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4pPr>
            <a:lvl5pPr lvl="4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5pPr>
            <a:lvl6pPr lvl="5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6pPr>
            <a:lvl7pPr lvl="6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7pPr>
            <a:lvl8pPr lvl="7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8pPr>
            <a:lvl9pPr lvl="8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subTitle" idx="2"/>
          </p:nvPr>
        </p:nvSpPr>
        <p:spPr>
          <a:xfrm>
            <a:off x="14258475" y="4815138"/>
            <a:ext cx="3823800" cy="657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2300"/>
              <a:buNone/>
              <a:defRPr sz="2300"/>
            </a:lvl1pPr>
            <a:lvl2pPr lvl="1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3pPr>
            <a:lvl4pPr lvl="3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4pPr>
            <a:lvl5pPr lvl="4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5pPr>
            <a:lvl6pPr lvl="5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6pPr>
            <a:lvl7pPr lvl="6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7pPr>
            <a:lvl8pPr lvl="7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8pPr>
            <a:lvl9pPr lvl="8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subTitle" idx="3"/>
          </p:nvPr>
        </p:nvSpPr>
        <p:spPr>
          <a:xfrm>
            <a:off x="13788575" y="6086463"/>
            <a:ext cx="3823800" cy="657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2300"/>
              <a:buNone/>
              <a:defRPr sz="2300"/>
            </a:lvl1pPr>
            <a:lvl2pPr lvl="1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3pPr>
            <a:lvl4pPr lvl="3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4pPr>
            <a:lvl5pPr lvl="4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5pPr>
            <a:lvl6pPr lvl="5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6pPr>
            <a:lvl7pPr lvl="6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7pPr>
            <a:lvl8pPr lvl="7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8pPr>
            <a:lvl9pPr lvl="8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subTitle" idx="4"/>
          </p:nvPr>
        </p:nvSpPr>
        <p:spPr>
          <a:xfrm>
            <a:off x="13304425" y="7689513"/>
            <a:ext cx="3823800" cy="657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2300"/>
              <a:buNone/>
              <a:defRPr sz="2300"/>
            </a:lvl1pPr>
            <a:lvl2pPr lvl="1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3pPr>
            <a:lvl4pPr lvl="3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4pPr>
            <a:lvl5pPr lvl="4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5pPr>
            <a:lvl6pPr lvl="5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6pPr>
            <a:lvl7pPr lvl="6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7pPr>
            <a:lvl8pPr lvl="7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8pPr>
            <a:lvl9pPr lvl="8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subTitle" idx="5"/>
          </p:nvPr>
        </p:nvSpPr>
        <p:spPr>
          <a:xfrm>
            <a:off x="2982163" y="8065463"/>
            <a:ext cx="3823800" cy="657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2300"/>
              <a:buNone/>
              <a:defRPr sz="2300"/>
            </a:lvl1pPr>
            <a:lvl2pPr lvl="1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3pPr>
            <a:lvl4pPr lvl="3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4pPr>
            <a:lvl5pPr lvl="4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5pPr>
            <a:lvl6pPr lvl="5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6pPr>
            <a:lvl7pPr lvl="6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7pPr>
            <a:lvl8pPr lvl="7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8pPr>
            <a:lvl9pPr lvl="8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"/>
          <p:cNvSpPr txBox="1">
            <a:spLocks noGrp="1"/>
          </p:cNvSpPr>
          <p:nvPr>
            <p:ph type="subTitle" idx="6"/>
          </p:nvPr>
        </p:nvSpPr>
        <p:spPr>
          <a:xfrm>
            <a:off x="284763" y="6364288"/>
            <a:ext cx="3823800" cy="657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2300"/>
              <a:buNone/>
              <a:defRPr sz="2300"/>
            </a:lvl1pPr>
            <a:lvl2pPr lvl="1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3pPr>
            <a:lvl4pPr lvl="3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4pPr>
            <a:lvl5pPr lvl="4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5pPr>
            <a:lvl6pPr lvl="5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6pPr>
            <a:lvl7pPr lvl="6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7pPr>
            <a:lvl8pPr lvl="7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8pPr>
            <a:lvl9pPr lvl="8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6"/>
          <p:cNvSpPr txBox="1">
            <a:spLocks noGrp="1"/>
          </p:cNvSpPr>
          <p:nvPr>
            <p:ph type="subTitle" idx="7"/>
          </p:nvPr>
        </p:nvSpPr>
        <p:spPr>
          <a:xfrm>
            <a:off x="284763" y="4814913"/>
            <a:ext cx="3823800" cy="657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2300"/>
              <a:buNone/>
              <a:defRPr sz="2300"/>
            </a:lvl1pPr>
            <a:lvl2pPr lvl="1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3pPr>
            <a:lvl4pPr lvl="3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4pPr>
            <a:lvl5pPr lvl="4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5pPr>
            <a:lvl6pPr lvl="5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6pPr>
            <a:lvl7pPr lvl="6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7pPr>
            <a:lvl8pPr lvl="7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8pPr>
            <a:lvl9pPr lvl="8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"/>
          <p:cNvSpPr txBox="1">
            <a:spLocks noGrp="1"/>
          </p:cNvSpPr>
          <p:nvPr>
            <p:ph type="subTitle" idx="8"/>
          </p:nvPr>
        </p:nvSpPr>
        <p:spPr>
          <a:xfrm>
            <a:off x="1169238" y="3124200"/>
            <a:ext cx="3823800" cy="657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2300"/>
              <a:buNone/>
              <a:defRPr sz="2300"/>
            </a:lvl1pPr>
            <a:lvl2pPr lvl="1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3pPr>
            <a:lvl4pPr lvl="3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4pPr>
            <a:lvl5pPr lvl="4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5pPr>
            <a:lvl6pPr lvl="5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6pPr>
            <a:lvl7pPr lvl="6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7pPr>
            <a:lvl8pPr lvl="7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8pPr>
            <a:lvl9pPr lvl="8" rtl="0">
              <a:spcBef>
                <a:spcPts val="64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5">
  <p:cSld name="CUSTOM_4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"/>
          <p:cNvSpPr txBox="1">
            <a:spLocks noGrp="1"/>
          </p:cNvSpPr>
          <p:nvPr>
            <p:ph type="title"/>
          </p:nvPr>
        </p:nvSpPr>
        <p:spPr>
          <a:xfrm>
            <a:off x="947550" y="593775"/>
            <a:ext cx="16392900" cy="1719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950"/>
              <a:buNone/>
              <a:defRPr sz="129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1" name="Google Shape;61;p7"/>
          <p:cNvGrpSpPr/>
          <p:nvPr/>
        </p:nvGrpSpPr>
        <p:grpSpPr>
          <a:xfrm>
            <a:off x="677402" y="3124561"/>
            <a:ext cx="4002578" cy="5867316"/>
            <a:chOff x="0" y="0"/>
            <a:chExt cx="5336771" cy="7823088"/>
          </a:xfrm>
        </p:grpSpPr>
        <p:sp>
          <p:nvSpPr>
            <p:cNvPr id="62" name="Google Shape;62;p7"/>
            <p:cNvSpPr/>
            <p:nvPr/>
          </p:nvSpPr>
          <p:spPr>
            <a:xfrm>
              <a:off x="0" y="0"/>
              <a:ext cx="5336771" cy="5486400"/>
            </a:xfrm>
            <a:custGeom>
              <a:avLst/>
              <a:gdLst/>
              <a:ahLst/>
              <a:cxnLst/>
              <a:rect l="l" t="t" r="r" b="b"/>
              <a:pathLst>
                <a:path w="5336771" h="5486400" extrusionOk="0">
                  <a:moveTo>
                    <a:pt x="0" y="0"/>
                  </a:moveTo>
                  <a:lnTo>
                    <a:pt x="5336771" y="0"/>
                  </a:lnTo>
                  <a:lnTo>
                    <a:pt x="5336771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63" name="Google Shape;63;p7"/>
            <p:cNvSpPr/>
            <p:nvPr/>
          </p:nvSpPr>
          <p:spPr>
            <a:xfrm>
              <a:off x="0" y="4455298"/>
              <a:ext cx="5336771" cy="3367790"/>
            </a:xfrm>
            <a:custGeom>
              <a:avLst/>
              <a:gdLst/>
              <a:ahLst/>
              <a:cxnLst/>
              <a:rect l="l" t="t" r="r" b="b"/>
              <a:pathLst>
                <a:path w="5336771" h="3367790" extrusionOk="0">
                  <a:moveTo>
                    <a:pt x="0" y="0"/>
                  </a:moveTo>
                  <a:lnTo>
                    <a:pt x="5336771" y="0"/>
                  </a:lnTo>
                  <a:lnTo>
                    <a:pt x="5336771" y="3367791"/>
                  </a:lnTo>
                  <a:lnTo>
                    <a:pt x="0" y="33677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t="-62908"/>
              </a:stretch>
            </a:blipFill>
            <a:ln>
              <a:noFill/>
            </a:ln>
          </p:spPr>
        </p:sp>
      </p:grpSp>
      <p:grpSp>
        <p:nvGrpSpPr>
          <p:cNvPr id="64" name="Google Shape;64;p7"/>
          <p:cNvGrpSpPr/>
          <p:nvPr/>
        </p:nvGrpSpPr>
        <p:grpSpPr>
          <a:xfrm>
            <a:off x="4987608" y="3124561"/>
            <a:ext cx="4002578" cy="5867316"/>
            <a:chOff x="0" y="0"/>
            <a:chExt cx="5336771" cy="7823088"/>
          </a:xfrm>
        </p:grpSpPr>
        <p:sp>
          <p:nvSpPr>
            <p:cNvPr id="65" name="Google Shape;65;p7"/>
            <p:cNvSpPr/>
            <p:nvPr/>
          </p:nvSpPr>
          <p:spPr>
            <a:xfrm>
              <a:off x="0" y="0"/>
              <a:ext cx="5336771" cy="5486400"/>
            </a:xfrm>
            <a:custGeom>
              <a:avLst/>
              <a:gdLst/>
              <a:ahLst/>
              <a:cxnLst/>
              <a:rect l="l" t="t" r="r" b="b"/>
              <a:pathLst>
                <a:path w="5336771" h="5486400" extrusionOk="0">
                  <a:moveTo>
                    <a:pt x="0" y="0"/>
                  </a:moveTo>
                  <a:lnTo>
                    <a:pt x="5336771" y="0"/>
                  </a:lnTo>
                  <a:lnTo>
                    <a:pt x="5336771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66" name="Google Shape;66;p7"/>
            <p:cNvSpPr/>
            <p:nvPr/>
          </p:nvSpPr>
          <p:spPr>
            <a:xfrm>
              <a:off x="0" y="4455298"/>
              <a:ext cx="5336771" cy="3367790"/>
            </a:xfrm>
            <a:custGeom>
              <a:avLst/>
              <a:gdLst/>
              <a:ahLst/>
              <a:cxnLst/>
              <a:rect l="l" t="t" r="r" b="b"/>
              <a:pathLst>
                <a:path w="5336771" h="3367790" extrusionOk="0">
                  <a:moveTo>
                    <a:pt x="0" y="0"/>
                  </a:moveTo>
                  <a:lnTo>
                    <a:pt x="5336771" y="0"/>
                  </a:lnTo>
                  <a:lnTo>
                    <a:pt x="5336771" y="3367791"/>
                  </a:lnTo>
                  <a:lnTo>
                    <a:pt x="0" y="33677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t="-62908"/>
              </a:stretch>
            </a:blipFill>
            <a:ln>
              <a:noFill/>
            </a:ln>
          </p:spPr>
        </p:sp>
      </p:grpSp>
      <p:grpSp>
        <p:nvGrpSpPr>
          <p:cNvPr id="67" name="Google Shape;67;p7"/>
          <p:cNvGrpSpPr/>
          <p:nvPr/>
        </p:nvGrpSpPr>
        <p:grpSpPr>
          <a:xfrm>
            <a:off x="9297814" y="3124561"/>
            <a:ext cx="4002578" cy="5867316"/>
            <a:chOff x="0" y="0"/>
            <a:chExt cx="5336771" cy="7823088"/>
          </a:xfrm>
        </p:grpSpPr>
        <p:sp>
          <p:nvSpPr>
            <p:cNvPr id="68" name="Google Shape;68;p7"/>
            <p:cNvSpPr/>
            <p:nvPr/>
          </p:nvSpPr>
          <p:spPr>
            <a:xfrm>
              <a:off x="0" y="0"/>
              <a:ext cx="5336771" cy="5486400"/>
            </a:xfrm>
            <a:custGeom>
              <a:avLst/>
              <a:gdLst/>
              <a:ahLst/>
              <a:cxnLst/>
              <a:rect l="l" t="t" r="r" b="b"/>
              <a:pathLst>
                <a:path w="5336771" h="5486400" extrusionOk="0">
                  <a:moveTo>
                    <a:pt x="0" y="0"/>
                  </a:moveTo>
                  <a:lnTo>
                    <a:pt x="5336771" y="0"/>
                  </a:lnTo>
                  <a:lnTo>
                    <a:pt x="5336771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69" name="Google Shape;69;p7"/>
            <p:cNvSpPr/>
            <p:nvPr/>
          </p:nvSpPr>
          <p:spPr>
            <a:xfrm>
              <a:off x="0" y="4455298"/>
              <a:ext cx="5336771" cy="3367790"/>
            </a:xfrm>
            <a:custGeom>
              <a:avLst/>
              <a:gdLst/>
              <a:ahLst/>
              <a:cxnLst/>
              <a:rect l="l" t="t" r="r" b="b"/>
              <a:pathLst>
                <a:path w="5336771" h="3367790" extrusionOk="0">
                  <a:moveTo>
                    <a:pt x="0" y="0"/>
                  </a:moveTo>
                  <a:lnTo>
                    <a:pt x="5336771" y="0"/>
                  </a:lnTo>
                  <a:lnTo>
                    <a:pt x="5336771" y="3367791"/>
                  </a:lnTo>
                  <a:lnTo>
                    <a:pt x="0" y="33677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t="-62908"/>
              </a:stretch>
            </a:blipFill>
            <a:ln>
              <a:noFill/>
            </a:ln>
          </p:spPr>
        </p:sp>
      </p:grpSp>
      <p:grpSp>
        <p:nvGrpSpPr>
          <p:cNvPr id="70" name="Google Shape;70;p7"/>
          <p:cNvGrpSpPr/>
          <p:nvPr/>
        </p:nvGrpSpPr>
        <p:grpSpPr>
          <a:xfrm>
            <a:off x="13608020" y="3124561"/>
            <a:ext cx="4002578" cy="5867316"/>
            <a:chOff x="0" y="0"/>
            <a:chExt cx="5336771" cy="7823088"/>
          </a:xfrm>
        </p:grpSpPr>
        <p:sp>
          <p:nvSpPr>
            <p:cNvPr id="71" name="Google Shape;71;p7"/>
            <p:cNvSpPr/>
            <p:nvPr/>
          </p:nvSpPr>
          <p:spPr>
            <a:xfrm>
              <a:off x="0" y="0"/>
              <a:ext cx="5336771" cy="5486400"/>
            </a:xfrm>
            <a:custGeom>
              <a:avLst/>
              <a:gdLst/>
              <a:ahLst/>
              <a:cxnLst/>
              <a:rect l="l" t="t" r="r" b="b"/>
              <a:pathLst>
                <a:path w="5336771" h="5486400" extrusionOk="0">
                  <a:moveTo>
                    <a:pt x="0" y="0"/>
                  </a:moveTo>
                  <a:lnTo>
                    <a:pt x="5336771" y="0"/>
                  </a:lnTo>
                  <a:lnTo>
                    <a:pt x="5336771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72" name="Google Shape;72;p7"/>
            <p:cNvSpPr/>
            <p:nvPr/>
          </p:nvSpPr>
          <p:spPr>
            <a:xfrm>
              <a:off x="0" y="4455298"/>
              <a:ext cx="5336771" cy="3367790"/>
            </a:xfrm>
            <a:custGeom>
              <a:avLst/>
              <a:gdLst/>
              <a:ahLst/>
              <a:cxnLst/>
              <a:rect l="l" t="t" r="r" b="b"/>
              <a:pathLst>
                <a:path w="5336771" h="3367790" extrusionOk="0">
                  <a:moveTo>
                    <a:pt x="0" y="0"/>
                  </a:moveTo>
                  <a:lnTo>
                    <a:pt x="5336771" y="0"/>
                  </a:lnTo>
                  <a:lnTo>
                    <a:pt x="5336771" y="3367791"/>
                  </a:lnTo>
                  <a:lnTo>
                    <a:pt x="0" y="33677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t="-62908"/>
              </a:stretch>
            </a:blipFill>
            <a:ln>
              <a:noFill/>
            </a:ln>
          </p:spPr>
        </p:sp>
      </p:grpSp>
      <p:sp>
        <p:nvSpPr>
          <p:cNvPr id="73" name="Google Shape;73;p7"/>
          <p:cNvSpPr/>
          <p:nvPr/>
        </p:nvSpPr>
        <p:spPr>
          <a:xfrm>
            <a:off x="1916968" y="5123484"/>
            <a:ext cx="1309878" cy="1420972"/>
          </a:xfrm>
          <a:custGeom>
            <a:avLst/>
            <a:gdLst/>
            <a:ahLst/>
            <a:cxnLst/>
            <a:rect l="l" t="t" r="r" b="b"/>
            <a:pathLst>
              <a:path w="1309878" h="1420972" extrusionOk="0">
                <a:moveTo>
                  <a:pt x="0" y="0"/>
                </a:moveTo>
                <a:lnTo>
                  <a:pt x="1309878" y="0"/>
                </a:lnTo>
                <a:lnTo>
                  <a:pt x="1309878" y="1420972"/>
                </a:lnTo>
                <a:lnTo>
                  <a:pt x="0" y="14209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74" name="Google Shape;74;p7"/>
          <p:cNvSpPr/>
          <p:nvPr/>
        </p:nvSpPr>
        <p:spPr>
          <a:xfrm>
            <a:off x="10689406" y="5450670"/>
            <a:ext cx="1219394" cy="1186138"/>
          </a:xfrm>
          <a:custGeom>
            <a:avLst/>
            <a:gdLst/>
            <a:ahLst/>
            <a:cxnLst/>
            <a:rect l="l" t="t" r="r" b="b"/>
            <a:pathLst>
              <a:path w="1219394" h="1186138" extrusionOk="0">
                <a:moveTo>
                  <a:pt x="0" y="0"/>
                </a:moveTo>
                <a:lnTo>
                  <a:pt x="1219394" y="0"/>
                </a:lnTo>
                <a:lnTo>
                  <a:pt x="1219394" y="1186137"/>
                </a:lnTo>
                <a:lnTo>
                  <a:pt x="0" y="1186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75" name="Google Shape;75;p7"/>
          <p:cNvSpPr/>
          <p:nvPr/>
        </p:nvSpPr>
        <p:spPr>
          <a:xfrm>
            <a:off x="6364567" y="5220801"/>
            <a:ext cx="1248661" cy="1416007"/>
          </a:xfrm>
          <a:custGeom>
            <a:avLst/>
            <a:gdLst/>
            <a:ahLst/>
            <a:cxnLst/>
            <a:rect l="l" t="t" r="r" b="b"/>
            <a:pathLst>
              <a:path w="1248661" h="1416007" extrusionOk="0">
                <a:moveTo>
                  <a:pt x="0" y="0"/>
                </a:moveTo>
                <a:lnTo>
                  <a:pt x="1248660" y="0"/>
                </a:lnTo>
                <a:lnTo>
                  <a:pt x="1248660" y="1416006"/>
                </a:lnTo>
                <a:lnTo>
                  <a:pt x="0" y="14160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76" name="Google Shape;76;p7"/>
          <p:cNvSpPr/>
          <p:nvPr/>
        </p:nvSpPr>
        <p:spPr>
          <a:xfrm>
            <a:off x="14966128" y="5333862"/>
            <a:ext cx="1286362" cy="1302945"/>
          </a:xfrm>
          <a:custGeom>
            <a:avLst/>
            <a:gdLst/>
            <a:ahLst/>
            <a:cxnLst/>
            <a:rect l="l" t="t" r="r" b="b"/>
            <a:pathLst>
              <a:path w="1286362" h="1302945" extrusionOk="0">
                <a:moveTo>
                  <a:pt x="0" y="0"/>
                </a:moveTo>
                <a:lnTo>
                  <a:pt x="1286362" y="0"/>
                </a:lnTo>
                <a:lnTo>
                  <a:pt x="1286362" y="1302945"/>
                </a:lnTo>
                <a:lnTo>
                  <a:pt x="0" y="13029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77" name="Google Shape;77;p7"/>
          <p:cNvSpPr txBox="1">
            <a:spLocks noGrp="1"/>
          </p:cNvSpPr>
          <p:nvPr>
            <p:ph type="body" idx="1"/>
          </p:nvPr>
        </p:nvSpPr>
        <p:spPr>
          <a:xfrm>
            <a:off x="1269763" y="7185625"/>
            <a:ext cx="2604300" cy="1085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195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>
              <a:spcBef>
                <a:spcPts val="640"/>
              </a:spcBef>
              <a:spcAft>
                <a:spcPts val="0"/>
              </a:spcAft>
              <a:buSzPts val="2100"/>
              <a:buChar char="–"/>
              <a:defRPr/>
            </a:lvl2pPr>
            <a:lvl3pPr marL="1371600" lvl="2" indent="-36195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>
              <a:spcBef>
                <a:spcPts val="640"/>
              </a:spcBef>
              <a:spcAft>
                <a:spcPts val="0"/>
              </a:spcAft>
              <a:buSzPts val="2100"/>
              <a:buChar char="–"/>
              <a:defRPr/>
            </a:lvl4pPr>
            <a:lvl5pPr marL="2286000" lvl="4" indent="-361950">
              <a:spcBef>
                <a:spcPts val="640"/>
              </a:spcBef>
              <a:spcAft>
                <a:spcPts val="0"/>
              </a:spcAft>
              <a:buSzPts val="2100"/>
              <a:buChar char="»"/>
              <a:defRPr/>
            </a:lvl5pPr>
            <a:lvl6pPr marL="2743200" lvl="5" indent="-36195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7"/>
          <p:cNvSpPr txBox="1">
            <a:spLocks noGrp="1"/>
          </p:cNvSpPr>
          <p:nvPr>
            <p:ph type="body" idx="2"/>
          </p:nvPr>
        </p:nvSpPr>
        <p:spPr>
          <a:xfrm>
            <a:off x="5686738" y="7185625"/>
            <a:ext cx="2604300" cy="1085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1950" rtl="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rtl="0">
              <a:spcBef>
                <a:spcPts val="640"/>
              </a:spcBef>
              <a:spcAft>
                <a:spcPts val="0"/>
              </a:spcAft>
              <a:buSzPts val="2100"/>
              <a:buChar char="–"/>
              <a:defRPr/>
            </a:lvl2pPr>
            <a:lvl3pPr marL="1371600" lvl="2" indent="-361950" rtl="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rtl="0">
              <a:spcBef>
                <a:spcPts val="640"/>
              </a:spcBef>
              <a:spcAft>
                <a:spcPts val="0"/>
              </a:spcAft>
              <a:buSzPts val="2100"/>
              <a:buChar char="–"/>
              <a:defRPr/>
            </a:lvl4pPr>
            <a:lvl5pPr marL="2286000" lvl="4" indent="-361950" rtl="0">
              <a:spcBef>
                <a:spcPts val="640"/>
              </a:spcBef>
              <a:spcAft>
                <a:spcPts val="0"/>
              </a:spcAft>
              <a:buSzPts val="2100"/>
              <a:buChar char="»"/>
              <a:defRPr/>
            </a:lvl5pPr>
            <a:lvl6pPr marL="2743200" lvl="5" indent="-361950" rtl="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rtl="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rtl="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rtl="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7"/>
          <p:cNvSpPr txBox="1">
            <a:spLocks noGrp="1"/>
          </p:cNvSpPr>
          <p:nvPr>
            <p:ph type="body" idx="3"/>
          </p:nvPr>
        </p:nvSpPr>
        <p:spPr>
          <a:xfrm>
            <a:off x="9996938" y="7185625"/>
            <a:ext cx="2604300" cy="1085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1950" rtl="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rtl="0">
              <a:spcBef>
                <a:spcPts val="640"/>
              </a:spcBef>
              <a:spcAft>
                <a:spcPts val="0"/>
              </a:spcAft>
              <a:buSzPts val="2100"/>
              <a:buChar char="–"/>
              <a:defRPr/>
            </a:lvl2pPr>
            <a:lvl3pPr marL="1371600" lvl="2" indent="-361950" rtl="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rtl="0">
              <a:spcBef>
                <a:spcPts val="640"/>
              </a:spcBef>
              <a:spcAft>
                <a:spcPts val="0"/>
              </a:spcAft>
              <a:buSzPts val="2100"/>
              <a:buChar char="–"/>
              <a:defRPr/>
            </a:lvl4pPr>
            <a:lvl5pPr marL="2286000" lvl="4" indent="-361950" rtl="0">
              <a:spcBef>
                <a:spcPts val="640"/>
              </a:spcBef>
              <a:spcAft>
                <a:spcPts val="0"/>
              </a:spcAft>
              <a:buSzPts val="2100"/>
              <a:buChar char="»"/>
              <a:defRPr/>
            </a:lvl5pPr>
            <a:lvl6pPr marL="2743200" lvl="5" indent="-361950" rtl="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rtl="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rtl="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rtl="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7"/>
          <p:cNvSpPr txBox="1">
            <a:spLocks noGrp="1"/>
          </p:cNvSpPr>
          <p:nvPr>
            <p:ph type="body" idx="4"/>
          </p:nvPr>
        </p:nvSpPr>
        <p:spPr>
          <a:xfrm>
            <a:off x="14307163" y="7185625"/>
            <a:ext cx="2604300" cy="1085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1950" rtl="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rtl="0">
              <a:spcBef>
                <a:spcPts val="640"/>
              </a:spcBef>
              <a:spcAft>
                <a:spcPts val="0"/>
              </a:spcAft>
              <a:buSzPts val="2100"/>
              <a:buChar char="–"/>
              <a:defRPr/>
            </a:lvl2pPr>
            <a:lvl3pPr marL="1371600" lvl="2" indent="-361950" rtl="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rtl="0">
              <a:spcBef>
                <a:spcPts val="640"/>
              </a:spcBef>
              <a:spcAft>
                <a:spcPts val="0"/>
              </a:spcAft>
              <a:buSzPts val="2100"/>
              <a:buChar char="–"/>
              <a:defRPr/>
            </a:lvl4pPr>
            <a:lvl5pPr marL="2286000" lvl="4" indent="-361950" rtl="0">
              <a:spcBef>
                <a:spcPts val="640"/>
              </a:spcBef>
              <a:spcAft>
                <a:spcPts val="0"/>
              </a:spcAft>
              <a:buSzPts val="2100"/>
              <a:buChar char="»"/>
              <a:defRPr/>
            </a:lvl5pPr>
            <a:lvl6pPr marL="2743200" lvl="5" indent="-361950" rtl="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rtl="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rtl="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rtl="0">
              <a:spcBef>
                <a:spcPts val="64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7"/>
          <p:cNvSpPr txBox="1">
            <a:spLocks noGrp="1"/>
          </p:cNvSpPr>
          <p:nvPr>
            <p:ph type="subTitle" idx="5"/>
          </p:nvPr>
        </p:nvSpPr>
        <p:spPr>
          <a:xfrm>
            <a:off x="1028688" y="3858675"/>
            <a:ext cx="3300000" cy="884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SzPts val="2450"/>
              <a:buNone/>
              <a:defRPr sz="2450" b="1"/>
            </a:lvl1pPr>
            <a:lvl2pPr lvl="1">
              <a:spcBef>
                <a:spcPts val="640"/>
              </a:spcBef>
              <a:spcAft>
                <a:spcPts val="0"/>
              </a:spcAft>
              <a:buSzPts val="2100"/>
              <a:buNone/>
              <a:defRPr b="1"/>
            </a:lvl2pPr>
            <a:lvl3pPr lvl="2">
              <a:spcBef>
                <a:spcPts val="640"/>
              </a:spcBef>
              <a:spcAft>
                <a:spcPts val="0"/>
              </a:spcAft>
              <a:buSzPts val="2100"/>
              <a:buNone/>
              <a:defRPr b="1"/>
            </a:lvl3pPr>
            <a:lvl4pPr lvl="3">
              <a:spcBef>
                <a:spcPts val="640"/>
              </a:spcBef>
              <a:spcAft>
                <a:spcPts val="0"/>
              </a:spcAft>
              <a:buSzPts val="2100"/>
              <a:buNone/>
              <a:defRPr b="1"/>
            </a:lvl4pPr>
            <a:lvl5pPr lvl="4">
              <a:spcBef>
                <a:spcPts val="640"/>
              </a:spcBef>
              <a:spcAft>
                <a:spcPts val="0"/>
              </a:spcAft>
              <a:buSzPts val="2100"/>
              <a:buNone/>
              <a:defRPr b="1"/>
            </a:lvl5pPr>
            <a:lvl6pPr lvl="5">
              <a:spcBef>
                <a:spcPts val="640"/>
              </a:spcBef>
              <a:spcAft>
                <a:spcPts val="0"/>
              </a:spcAft>
              <a:buSzPts val="2100"/>
              <a:buNone/>
              <a:defRPr b="1"/>
            </a:lvl6pPr>
            <a:lvl7pPr lvl="6">
              <a:spcBef>
                <a:spcPts val="640"/>
              </a:spcBef>
              <a:spcAft>
                <a:spcPts val="0"/>
              </a:spcAft>
              <a:buSzPts val="2100"/>
              <a:buNone/>
              <a:defRPr b="1"/>
            </a:lvl7pPr>
            <a:lvl8pPr lvl="7">
              <a:spcBef>
                <a:spcPts val="640"/>
              </a:spcBef>
              <a:spcAft>
                <a:spcPts val="0"/>
              </a:spcAft>
              <a:buSzPts val="2100"/>
              <a:buNone/>
              <a:defRPr b="1"/>
            </a:lvl8pPr>
            <a:lvl9pPr lvl="8">
              <a:spcBef>
                <a:spcPts val="640"/>
              </a:spcBef>
              <a:spcAft>
                <a:spcPts val="0"/>
              </a:spcAft>
              <a:buSzPts val="2100"/>
              <a:buNone/>
              <a:defRPr b="1"/>
            </a:lvl9pPr>
          </a:lstStyle>
          <a:p>
            <a:endParaRPr/>
          </a:p>
        </p:txBody>
      </p:sp>
      <p:sp>
        <p:nvSpPr>
          <p:cNvPr id="82" name="Google Shape;82;p7"/>
          <p:cNvSpPr txBox="1">
            <a:spLocks noGrp="1"/>
          </p:cNvSpPr>
          <p:nvPr>
            <p:ph type="subTitle" idx="6"/>
          </p:nvPr>
        </p:nvSpPr>
        <p:spPr>
          <a:xfrm>
            <a:off x="5338888" y="3858675"/>
            <a:ext cx="3300000" cy="884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rgbClr val="F9F9F9"/>
              </a:buClr>
              <a:buSzPts val="2450"/>
              <a:buNone/>
              <a:defRPr sz="2450" b="1">
                <a:solidFill>
                  <a:srgbClr val="F9F9F9"/>
                </a:solidFill>
              </a:defRPr>
            </a:lvl1pPr>
            <a:lvl2pPr lvl="1" rtl="0">
              <a:spcBef>
                <a:spcPts val="640"/>
              </a:spcBef>
              <a:spcAft>
                <a:spcPts val="0"/>
              </a:spcAft>
              <a:buClr>
                <a:srgbClr val="F9F9F9"/>
              </a:buClr>
              <a:buSzPts val="2100"/>
              <a:buNone/>
              <a:defRPr b="1">
                <a:solidFill>
                  <a:srgbClr val="F9F9F9"/>
                </a:solidFill>
              </a:defRPr>
            </a:lvl2pPr>
            <a:lvl3pPr lvl="2" rtl="0">
              <a:spcBef>
                <a:spcPts val="640"/>
              </a:spcBef>
              <a:spcAft>
                <a:spcPts val="0"/>
              </a:spcAft>
              <a:buClr>
                <a:srgbClr val="F9F9F9"/>
              </a:buClr>
              <a:buSzPts val="2100"/>
              <a:buNone/>
              <a:defRPr b="1">
                <a:solidFill>
                  <a:srgbClr val="F9F9F9"/>
                </a:solidFill>
              </a:defRPr>
            </a:lvl3pPr>
            <a:lvl4pPr lvl="3" rtl="0">
              <a:spcBef>
                <a:spcPts val="640"/>
              </a:spcBef>
              <a:spcAft>
                <a:spcPts val="0"/>
              </a:spcAft>
              <a:buClr>
                <a:srgbClr val="F9F9F9"/>
              </a:buClr>
              <a:buSzPts val="2100"/>
              <a:buNone/>
              <a:defRPr b="1">
                <a:solidFill>
                  <a:srgbClr val="F9F9F9"/>
                </a:solidFill>
              </a:defRPr>
            </a:lvl4pPr>
            <a:lvl5pPr lvl="4" rtl="0">
              <a:spcBef>
                <a:spcPts val="640"/>
              </a:spcBef>
              <a:spcAft>
                <a:spcPts val="0"/>
              </a:spcAft>
              <a:buClr>
                <a:srgbClr val="F9F9F9"/>
              </a:buClr>
              <a:buSzPts val="2100"/>
              <a:buNone/>
              <a:defRPr b="1">
                <a:solidFill>
                  <a:srgbClr val="F9F9F9"/>
                </a:solidFill>
              </a:defRPr>
            </a:lvl5pPr>
            <a:lvl6pPr lvl="5" rtl="0">
              <a:spcBef>
                <a:spcPts val="640"/>
              </a:spcBef>
              <a:spcAft>
                <a:spcPts val="0"/>
              </a:spcAft>
              <a:buClr>
                <a:srgbClr val="F9F9F9"/>
              </a:buClr>
              <a:buSzPts val="2100"/>
              <a:buNone/>
              <a:defRPr b="1">
                <a:solidFill>
                  <a:srgbClr val="F9F9F9"/>
                </a:solidFill>
              </a:defRPr>
            </a:lvl6pPr>
            <a:lvl7pPr lvl="6" rtl="0">
              <a:spcBef>
                <a:spcPts val="640"/>
              </a:spcBef>
              <a:spcAft>
                <a:spcPts val="0"/>
              </a:spcAft>
              <a:buClr>
                <a:srgbClr val="F9F9F9"/>
              </a:buClr>
              <a:buSzPts val="2100"/>
              <a:buNone/>
              <a:defRPr b="1">
                <a:solidFill>
                  <a:srgbClr val="F9F9F9"/>
                </a:solidFill>
              </a:defRPr>
            </a:lvl7pPr>
            <a:lvl8pPr lvl="7" rtl="0">
              <a:spcBef>
                <a:spcPts val="640"/>
              </a:spcBef>
              <a:spcAft>
                <a:spcPts val="0"/>
              </a:spcAft>
              <a:buClr>
                <a:srgbClr val="F9F9F9"/>
              </a:buClr>
              <a:buSzPts val="2100"/>
              <a:buNone/>
              <a:defRPr b="1">
                <a:solidFill>
                  <a:srgbClr val="F9F9F9"/>
                </a:solidFill>
              </a:defRPr>
            </a:lvl8pPr>
            <a:lvl9pPr lvl="8" rtl="0">
              <a:spcBef>
                <a:spcPts val="640"/>
              </a:spcBef>
              <a:spcAft>
                <a:spcPts val="0"/>
              </a:spcAft>
              <a:buClr>
                <a:srgbClr val="F9F9F9"/>
              </a:buClr>
              <a:buSzPts val="2100"/>
              <a:buNone/>
              <a:defRPr b="1">
                <a:solidFill>
                  <a:srgbClr val="F9F9F9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7"/>
          <p:cNvSpPr txBox="1">
            <a:spLocks noGrp="1"/>
          </p:cNvSpPr>
          <p:nvPr>
            <p:ph type="subTitle" idx="7"/>
          </p:nvPr>
        </p:nvSpPr>
        <p:spPr>
          <a:xfrm>
            <a:off x="13959313" y="3858675"/>
            <a:ext cx="3300000" cy="884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rgbClr val="F9F9F9"/>
              </a:buClr>
              <a:buSzPts val="2450"/>
              <a:buNone/>
              <a:defRPr sz="2450" b="1">
                <a:solidFill>
                  <a:srgbClr val="F9F9F9"/>
                </a:solidFill>
              </a:defRPr>
            </a:lvl1pPr>
            <a:lvl2pPr lvl="1" rtl="0">
              <a:spcBef>
                <a:spcPts val="640"/>
              </a:spcBef>
              <a:spcAft>
                <a:spcPts val="0"/>
              </a:spcAft>
              <a:buClr>
                <a:srgbClr val="F9F9F9"/>
              </a:buClr>
              <a:buSzPts val="2100"/>
              <a:buNone/>
              <a:defRPr b="1">
                <a:solidFill>
                  <a:srgbClr val="F9F9F9"/>
                </a:solidFill>
              </a:defRPr>
            </a:lvl2pPr>
            <a:lvl3pPr lvl="2" rtl="0">
              <a:spcBef>
                <a:spcPts val="640"/>
              </a:spcBef>
              <a:spcAft>
                <a:spcPts val="0"/>
              </a:spcAft>
              <a:buClr>
                <a:srgbClr val="F9F9F9"/>
              </a:buClr>
              <a:buSzPts val="2100"/>
              <a:buNone/>
              <a:defRPr b="1">
                <a:solidFill>
                  <a:srgbClr val="F9F9F9"/>
                </a:solidFill>
              </a:defRPr>
            </a:lvl3pPr>
            <a:lvl4pPr lvl="3" rtl="0">
              <a:spcBef>
                <a:spcPts val="640"/>
              </a:spcBef>
              <a:spcAft>
                <a:spcPts val="0"/>
              </a:spcAft>
              <a:buClr>
                <a:srgbClr val="F9F9F9"/>
              </a:buClr>
              <a:buSzPts val="2100"/>
              <a:buNone/>
              <a:defRPr b="1">
                <a:solidFill>
                  <a:srgbClr val="F9F9F9"/>
                </a:solidFill>
              </a:defRPr>
            </a:lvl4pPr>
            <a:lvl5pPr lvl="4" rtl="0">
              <a:spcBef>
                <a:spcPts val="640"/>
              </a:spcBef>
              <a:spcAft>
                <a:spcPts val="0"/>
              </a:spcAft>
              <a:buClr>
                <a:srgbClr val="F9F9F9"/>
              </a:buClr>
              <a:buSzPts val="2100"/>
              <a:buNone/>
              <a:defRPr b="1">
                <a:solidFill>
                  <a:srgbClr val="F9F9F9"/>
                </a:solidFill>
              </a:defRPr>
            </a:lvl5pPr>
            <a:lvl6pPr lvl="5" rtl="0">
              <a:spcBef>
                <a:spcPts val="640"/>
              </a:spcBef>
              <a:spcAft>
                <a:spcPts val="0"/>
              </a:spcAft>
              <a:buClr>
                <a:srgbClr val="F9F9F9"/>
              </a:buClr>
              <a:buSzPts val="2100"/>
              <a:buNone/>
              <a:defRPr b="1">
                <a:solidFill>
                  <a:srgbClr val="F9F9F9"/>
                </a:solidFill>
              </a:defRPr>
            </a:lvl6pPr>
            <a:lvl7pPr lvl="6" rtl="0">
              <a:spcBef>
                <a:spcPts val="640"/>
              </a:spcBef>
              <a:spcAft>
                <a:spcPts val="0"/>
              </a:spcAft>
              <a:buClr>
                <a:srgbClr val="F9F9F9"/>
              </a:buClr>
              <a:buSzPts val="2100"/>
              <a:buNone/>
              <a:defRPr b="1">
                <a:solidFill>
                  <a:srgbClr val="F9F9F9"/>
                </a:solidFill>
              </a:defRPr>
            </a:lvl7pPr>
            <a:lvl8pPr lvl="7" rtl="0">
              <a:spcBef>
                <a:spcPts val="640"/>
              </a:spcBef>
              <a:spcAft>
                <a:spcPts val="0"/>
              </a:spcAft>
              <a:buClr>
                <a:srgbClr val="F9F9F9"/>
              </a:buClr>
              <a:buSzPts val="2100"/>
              <a:buNone/>
              <a:defRPr b="1">
                <a:solidFill>
                  <a:srgbClr val="F9F9F9"/>
                </a:solidFill>
              </a:defRPr>
            </a:lvl8pPr>
            <a:lvl9pPr lvl="8" rtl="0">
              <a:spcBef>
                <a:spcPts val="640"/>
              </a:spcBef>
              <a:spcAft>
                <a:spcPts val="0"/>
              </a:spcAft>
              <a:buClr>
                <a:srgbClr val="F9F9F9"/>
              </a:buClr>
              <a:buSzPts val="2100"/>
              <a:buNone/>
              <a:defRPr b="1">
                <a:solidFill>
                  <a:srgbClr val="F9F9F9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7"/>
          <p:cNvSpPr txBox="1">
            <a:spLocks noGrp="1"/>
          </p:cNvSpPr>
          <p:nvPr>
            <p:ph type="subTitle" idx="8"/>
          </p:nvPr>
        </p:nvSpPr>
        <p:spPr>
          <a:xfrm>
            <a:off x="9649088" y="3858675"/>
            <a:ext cx="3300000" cy="884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2450"/>
              <a:buNone/>
              <a:defRPr sz="2450" b="1"/>
            </a:lvl1pPr>
            <a:lvl2pPr lvl="1" rtl="0">
              <a:spcBef>
                <a:spcPts val="640"/>
              </a:spcBef>
              <a:spcAft>
                <a:spcPts val="0"/>
              </a:spcAft>
              <a:buSzPts val="2100"/>
              <a:buNone/>
              <a:defRPr b="1"/>
            </a:lvl2pPr>
            <a:lvl3pPr lvl="2" rtl="0">
              <a:spcBef>
                <a:spcPts val="640"/>
              </a:spcBef>
              <a:spcAft>
                <a:spcPts val="0"/>
              </a:spcAft>
              <a:buSzPts val="2100"/>
              <a:buNone/>
              <a:defRPr b="1"/>
            </a:lvl3pPr>
            <a:lvl4pPr lvl="3" rtl="0">
              <a:spcBef>
                <a:spcPts val="640"/>
              </a:spcBef>
              <a:spcAft>
                <a:spcPts val="0"/>
              </a:spcAft>
              <a:buSzPts val="2100"/>
              <a:buNone/>
              <a:defRPr b="1"/>
            </a:lvl4pPr>
            <a:lvl5pPr lvl="4" rtl="0">
              <a:spcBef>
                <a:spcPts val="640"/>
              </a:spcBef>
              <a:spcAft>
                <a:spcPts val="0"/>
              </a:spcAft>
              <a:buSzPts val="2100"/>
              <a:buNone/>
              <a:defRPr b="1"/>
            </a:lvl5pPr>
            <a:lvl6pPr lvl="5" rtl="0">
              <a:spcBef>
                <a:spcPts val="640"/>
              </a:spcBef>
              <a:spcAft>
                <a:spcPts val="0"/>
              </a:spcAft>
              <a:buSzPts val="2100"/>
              <a:buNone/>
              <a:defRPr b="1"/>
            </a:lvl6pPr>
            <a:lvl7pPr lvl="6" rtl="0">
              <a:spcBef>
                <a:spcPts val="640"/>
              </a:spcBef>
              <a:spcAft>
                <a:spcPts val="0"/>
              </a:spcAft>
              <a:buSzPts val="2100"/>
              <a:buNone/>
              <a:defRPr b="1"/>
            </a:lvl7pPr>
            <a:lvl8pPr lvl="7" rtl="0">
              <a:spcBef>
                <a:spcPts val="640"/>
              </a:spcBef>
              <a:spcAft>
                <a:spcPts val="0"/>
              </a:spcAft>
              <a:buSzPts val="2100"/>
              <a:buNone/>
              <a:defRPr b="1"/>
            </a:lvl8pPr>
            <a:lvl9pPr lvl="8" rtl="0">
              <a:spcBef>
                <a:spcPts val="640"/>
              </a:spcBef>
              <a:spcAft>
                <a:spcPts val="0"/>
              </a:spcAft>
              <a:buSzPts val="2100"/>
              <a:buNone/>
              <a:defRPr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8">
            <a:alphaModFix/>
          </a:blip>
          <a:srcRect l="6247" r="6256"/>
          <a:stretch/>
        </p:blipFill>
        <p:spPr>
          <a:xfrm>
            <a:off x="0" y="469225"/>
            <a:ext cx="18288000" cy="934854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947550" y="503075"/>
            <a:ext cx="1639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Neucha"/>
              <a:buNone/>
              <a:defRPr sz="9500" i="0" u="none" strike="noStrike" cap="none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5029200" y="27795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ubik"/>
              <a:buChar char="•"/>
              <a:defRPr sz="210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6195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ubik"/>
              <a:buChar char="–"/>
              <a:defRPr sz="210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6195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ubik"/>
              <a:buChar char="•"/>
              <a:defRPr sz="210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6195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ubik"/>
              <a:buChar char="–"/>
              <a:defRPr sz="210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6195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ubik"/>
              <a:buChar char="»"/>
              <a:defRPr sz="210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6195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ubik"/>
              <a:buChar char="•"/>
              <a:defRPr sz="210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marR="0" lvl="6" indent="-36195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ubik"/>
              <a:buChar char="•"/>
              <a:defRPr sz="210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marR="0" lvl="7" indent="-36195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ubik"/>
              <a:buChar char="•"/>
              <a:defRPr sz="210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marR="0" lvl="8" indent="-36195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ubik"/>
              <a:buChar char="•"/>
              <a:defRPr sz="210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8"/>
          <p:cNvPicPr preferRelativeResize="0"/>
          <p:nvPr/>
        </p:nvPicPr>
        <p:blipFill rotWithShape="1">
          <a:blip r:embed="rId3">
            <a:alphaModFix/>
          </a:blip>
          <a:srcRect l="6247" r="6256"/>
          <a:stretch/>
        </p:blipFill>
        <p:spPr>
          <a:xfrm>
            <a:off x="0" y="469225"/>
            <a:ext cx="18288000" cy="93485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" name="Google Shape;91;p8"/>
          <p:cNvGrpSpPr/>
          <p:nvPr/>
        </p:nvGrpSpPr>
        <p:grpSpPr>
          <a:xfrm>
            <a:off x="7493795" y="1648738"/>
            <a:ext cx="10296388" cy="5994093"/>
            <a:chOff x="-157144" y="-162687"/>
            <a:chExt cx="13728518" cy="7992124"/>
          </a:xfrm>
        </p:grpSpPr>
        <p:sp>
          <p:nvSpPr>
            <p:cNvPr id="92" name="Google Shape;92;p8"/>
            <p:cNvSpPr txBox="1"/>
            <p:nvPr/>
          </p:nvSpPr>
          <p:spPr>
            <a:xfrm>
              <a:off x="157143" y="-162687"/>
              <a:ext cx="13414231" cy="1953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19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0" b="1" i="0" u="none" strike="noStrike" cap="none" dirty="0" smtClean="0">
                  <a:solidFill>
                    <a:srgbClr val="4EB4CB"/>
                  </a:solidFill>
                  <a:latin typeface="Neucha"/>
                  <a:ea typeface="Neucha"/>
                  <a:cs typeface="Neucha"/>
                  <a:sym typeface="Neucha"/>
                </a:rPr>
                <a:t>МОДЕЛИРОВАНИЕ</a:t>
              </a:r>
              <a:endParaRPr sz="900" b="1" dirty="0"/>
            </a:p>
          </p:txBody>
        </p:sp>
        <p:sp>
          <p:nvSpPr>
            <p:cNvPr id="93" name="Google Shape;93;p8"/>
            <p:cNvSpPr txBox="1"/>
            <p:nvPr/>
          </p:nvSpPr>
          <p:spPr>
            <a:xfrm>
              <a:off x="-157144" y="1966462"/>
              <a:ext cx="13728518" cy="3906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19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0" b="1" i="0" u="none" strike="noStrike" cap="none" dirty="0" smtClean="0">
                  <a:solidFill>
                    <a:srgbClr val="F58611"/>
                  </a:solidFill>
                  <a:latin typeface="Neucha"/>
                  <a:ea typeface="Neucha"/>
                  <a:cs typeface="Neucha"/>
                  <a:sym typeface="Neucha"/>
                </a:rPr>
                <a:t>ПЕРСОНАЛЬНОЙ</a:t>
              </a:r>
            </a:p>
            <a:p>
              <a:pPr marL="0" marR="0" lvl="0" indent="0" algn="r" rtl="0">
                <a:lnSpc>
                  <a:spcPct val="119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0" b="1" dirty="0" smtClean="0">
                  <a:solidFill>
                    <a:srgbClr val="F58611"/>
                  </a:solidFill>
                  <a:latin typeface="Neucha"/>
                  <a:sym typeface="Neucha"/>
                </a:rPr>
                <a:t>ПРОФЕССИОНАЛЬНОЙ</a:t>
              </a:r>
              <a:endParaRPr sz="900" b="1" dirty="0"/>
            </a:p>
          </p:txBody>
        </p:sp>
        <p:sp>
          <p:nvSpPr>
            <p:cNvPr id="94" name="Google Shape;94;p8"/>
            <p:cNvSpPr txBox="1"/>
            <p:nvPr/>
          </p:nvSpPr>
          <p:spPr>
            <a:xfrm>
              <a:off x="0" y="5876082"/>
              <a:ext cx="13414231" cy="1953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19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0" b="1" i="0" u="none" strike="noStrike" cap="none" dirty="0" smtClean="0">
                  <a:solidFill>
                    <a:srgbClr val="000000"/>
                  </a:solidFill>
                  <a:latin typeface="Neucha"/>
                  <a:ea typeface="Neucha"/>
                  <a:cs typeface="Neucha"/>
                  <a:sym typeface="Neucha"/>
                </a:rPr>
                <a:t>СТРАТЕГИИ ПОДРОСТКОВ</a:t>
              </a:r>
              <a:endParaRPr sz="900" b="1" dirty="0"/>
            </a:p>
          </p:txBody>
        </p:sp>
      </p:grpSp>
      <p:sp>
        <p:nvSpPr>
          <p:cNvPr id="96" name="Google Shape;96;p8"/>
          <p:cNvSpPr txBox="1"/>
          <p:nvPr/>
        </p:nvSpPr>
        <p:spPr>
          <a:xfrm>
            <a:off x="834183" y="8261516"/>
            <a:ext cx="13025508" cy="1557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i="0" u="none" strike="noStrike" cap="none" dirty="0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Чайникова Н.А., заместитель директора МБУ ДО </a:t>
            </a:r>
            <a:r>
              <a:rPr lang="ru-RU" sz="4400" i="0" u="none" strike="noStrike" cap="none" dirty="0" err="1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ЦРТДиЮ</a:t>
            </a:r>
            <a:endParaRPr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8" r="3271"/>
          <a:stretch/>
        </p:blipFill>
        <p:spPr>
          <a:xfrm>
            <a:off x="261257" y="1648738"/>
            <a:ext cx="9339018" cy="60952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17"/>
          <p:cNvPicPr preferRelativeResize="0"/>
          <p:nvPr/>
        </p:nvPicPr>
        <p:blipFill rotWithShape="1">
          <a:blip r:embed="rId3">
            <a:alphaModFix/>
          </a:blip>
          <a:srcRect l="6247" r="6256"/>
          <a:stretch/>
        </p:blipFill>
        <p:spPr>
          <a:xfrm>
            <a:off x="0" y="469225"/>
            <a:ext cx="18288000" cy="9348549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7"/>
          <p:cNvSpPr txBox="1"/>
          <p:nvPr/>
        </p:nvSpPr>
        <p:spPr>
          <a:xfrm>
            <a:off x="0" y="441324"/>
            <a:ext cx="18288000" cy="120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600" b="0" i="0" u="none" strike="noStrike" cap="none" dirty="0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Увязываем тренды будущего с их реальностью</a:t>
            </a:r>
            <a:endParaRPr sz="1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154" y="2061041"/>
            <a:ext cx="7345680" cy="73456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4904720" y="8778242"/>
            <a:ext cx="1685109" cy="444135"/>
          </a:xfrm>
          <a:prstGeom prst="roundRect">
            <a:avLst/>
          </a:prstGeom>
          <a:solidFill>
            <a:srgbClr val="B84406"/>
          </a:solidFill>
          <a:ln>
            <a:solidFill>
              <a:srgbClr val="7C25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27850" y="3356755"/>
            <a:ext cx="82157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58611"/>
                </a:solidFill>
                <a:latin typeface="Neucha"/>
                <a:sym typeface="Neucha"/>
              </a:rPr>
              <a:t>ИИ = Инструмент,  а не угроза</a:t>
            </a:r>
            <a:endParaRPr lang="ru-RU" sz="5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33747" y="4681834"/>
            <a:ext cx="49856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B0F0"/>
                </a:solidFill>
                <a:latin typeface="Neucha"/>
                <a:sym typeface="Neucha"/>
              </a:rPr>
              <a:t>Гибкость = Жизнь</a:t>
            </a:r>
            <a:endParaRPr lang="ru-RU" sz="5400" dirty="0">
              <a:solidFill>
                <a:srgbClr val="00B0F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20722" y="6006913"/>
            <a:ext cx="642996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58611"/>
                </a:solidFill>
                <a:latin typeface="Neucha"/>
                <a:sym typeface="Neucha"/>
              </a:rPr>
              <a:t>Забота о мире = Смысл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16054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12"/>
          <p:cNvPicPr preferRelativeResize="0"/>
          <p:nvPr/>
        </p:nvPicPr>
        <p:blipFill rotWithShape="1">
          <a:blip r:embed="rId3">
            <a:alphaModFix/>
          </a:blip>
          <a:srcRect l="6247" r="6256"/>
          <a:stretch/>
        </p:blipFill>
        <p:spPr>
          <a:xfrm>
            <a:off x="0" y="469225"/>
            <a:ext cx="18288000" cy="93485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7" name="Google Shape;157;p12"/>
          <p:cNvGrpSpPr/>
          <p:nvPr/>
        </p:nvGrpSpPr>
        <p:grpSpPr>
          <a:xfrm>
            <a:off x="677402" y="3124561"/>
            <a:ext cx="4002578" cy="5867316"/>
            <a:chOff x="0" y="0"/>
            <a:chExt cx="5336771" cy="7823088"/>
          </a:xfrm>
        </p:grpSpPr>
        <p:sp>
          <p:nvSpPr>
            <p:cNvPr id="158" name="Google Shape;158;p12"/>
            <p:cNvSpPr/>
            <p:nvPr/>
          </p:nvSpPr>
          <p:spPr>
            <a:xfrm>
              <a:off x="0" y="0"/>
              <a:ext cx="5336771" cy="5486400"/>
            </a:xfrm>
            <a:custGeom>
              <a:avLst/>
              <a:gdLst/>
              <a:ahLst/>
              <a:cxnLst/>
              <a:rect l="l" t="t" r="r" b="b"/>
              <a:pathLst>
                <a:path w="5336771" h="5486400" extrusionOk="0">
                  <a:moveTo>
                    <a:pt x="0" y="0"/>
                  </a:moveTo>
                  <a:lnTo>
                    <a:pt x="5336771" y="0"/>
                  </a:lnTo>
                  <a:lnTo>
                    <a:pt x="5336771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59" name="Google Shape;159;p12"/>
            <p:cNvSpPr/>
            <p:nvPr/>
          </p:nvSpPr>
          <p:spPr>
            <a:xfrm>
              <a:off x="0" y="4455298"/>
              <a:ext cx="5336771" cy="3367790"/>
            </a:xfrm>
            <a:custGeom>
              <a:avLst/>
              <a:gdLst/>
              <a:ahLst/>
              <a:cxnLst/>
              <a:rect l="l" t="t" r="r" b="b"/>
              <a:pathLst>
                <a:path w="5336771" h="3367790" extrusionOk="0">
                  <a:moveTo>
                    <a:pt x="0" y="0"/>
                  </a:moveTo>
                  <a:lnTo>
                    <a:pt x="5336771" y="0"/>
                  </a:lnTo>
                  <a:lnTo>
                    <a:pt x="5336771" y="3367791"/>
                  </a:lnTo>
                  <a:lnTo>
                    <a:pt x="0" y="33677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t="-62903"/>
              </a:stretch>
            </a:blipFill>
            <a:ln>
              <a:noFill/>
            </a:ln>
          </p:spPr>
        </p:sp>
      </p:grpSp>
      <p:grpSp>
        <p:nvGrpSpPr>
          <p:cNvPr id="160" name="Google Shape;160;p12"/>
          <p:cNvGrpSpPr/>
          <p:nvPr/>
        </p:nvGrpSpPr>
        <p:grpSpPr>
          <a:xfrm>
            <a:off x="4987608" y="3124561"/>
            <a:ext cx="4002578" cy="5867316"/>
            <a:chOff x="0" y="0"/>
            <a:chExt cx="5336771" cy="7823088"/>
          </a:xfrm>
        </p:grpSpPr>
        <p:sp>
          <p:nvSpPr>
            <p:cNvPr id="161" name="Google Shape;161;p12"/>
            <p:cNvSpPr/>
            <p:nvPr/>
          </p:nvSpPr>
          <p:spPr>
            <a:xfrm>
              <a:off x="0" y="0"/>
              <a:ext cx="5336771" cy="5486400"/>
            </a:xfrm>
            <a:custGeom>
              <a:avLst/>
              <a:gdLst/>
              <a:ahLst/>
              <a:cxnLst/>
              <a:rect l="l" t="t" r="r" b="b"/>
              <a:pathLst>
                <a:path w="5336771" h="5486400" extrusionOk="0">
                  <a:moveTo>
                    <a:pt x="0" y="0"/>
                  </a:moveTo>
                  <a:lnTo>
                    <a:pt x="5336771" y="0"/>
                  </a:lnTo>
                  <a:lnTo>
                    <a:pt x="5336771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62" name="Google Shape;162;p12"/>
            <p:cNvSpPr/>
            <p:nvPr/>
          </p:nvSpPr>
          <p:spPr>
            <a:xfrm>
              <a:off x="0" y="4455298"/>
              <a:ext cx="5336771" cy="3367790"/>
            </a:xfrm>
            <a:custGeom>
              <a:avLst/>
              <a:gdLst/>
              <a:ahLst/>
              <a:cxnLst/>
              <a:rect l="l" t="t" r="r" b="b"/>
              <a:pathLst>
                <a:path w="5336771" h="3367790" extrusionOk="0">
                  <a:moveTo>
                    <a:pt x="0" y="0"/>
                  </a:moveTo>
                  <a:lnTo>
                    <a:pt x="5336771" y="0"/>
                  </a:lnTo>
                  <a:lnTo>
                    <a:pt x="5336771" y="3367791"/>
                  </a:lnTo>
                  <a:lnTo>
                    <a:pt x="0" y="33677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t="-62903"/>
              </a:stretch>
            </a:blipFill>
            <a:ln>
              <a:noFill/>
            </a:ln>
          </p:spPr>
        </p:sp>
      </p:grpSp>
      <p:grpSp>
        <p:nvGrpSpPr>
          <p:cNvPr id="163" name="Google Shape;163;p12"/>
          <p:cNvGrpSpPr/>
          <p:nvPr/>
        </p:nvGrpSpPr>
        <p:grpSpPr>
          <a:xfrm>
            <a:off x="9297814" y="3124561"/>
            <a:ext cx="4002578" cy="5867316"/>
            <a:chOff x="0" y="0"/>
            <a:chExt cx="5336771" cy="7823088"/>
          </a:xfrm>
        </p:grpSpPr>
        <p:sp>
          <p:nvSpPr>
            <p:cNvPr id="164" name="Google Shape;164;p12"/>
            <p:cNvSpPr/>
            <p:nvPr/>
          </p:nvSpPr>
          <p:spPr>
            <a:xfrm>
              <a:off x="0" y="0"/>
              <a:ext cx="5336771" cy="5486400"/>
            </a:xfrm>
            <a:custGeom>
              <a:avLst/>
              <a:gdLst/>
              <a:ahLst/>
              <a:cxnLst/>
              <a:rect l="l" t="t" r="r" b="b"/>
              <a:pathLst>
                <a:path w="5336771" h="5486400" extrusionOk="0">
                  <a:moveTo>
                    <a:pt x="0" y="0"/>
                  </a:moveTo>
                  <a:lnTo>
                    <a:pt x="5336771" y="0"/>
                  </a:lnTo>
                  <a:lnTo>
                    <a:pt x="5336771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65" name="Google Shape;165;p12"/>
            <p:cNvSpPr/>
            <p:nvPr/>
          </p:nvSpPr>
          <p:spPr>
            <a:xfrm>
              <a:off x="0" y="4455298"/>
              <a:ext cx="5336771" cy="3367790"/>
            </a:xfrm>
            <a:custGeom>
              <a:avLst/>
              <a:gdLst/>
              <a:ahLst/>
              <a:cxnLst/>
              <a:rect l="l" t="t" r="r" b="b"/>
              <a:pathLst>
                <a:path w="5336771" h="3367790" extrusionOk="0">
                  <a:moveTo>
                    <a:pt x="0" y="0"/>
                  </a:moveTo>
                  <a:lnTo>
                    <a:pt x="5336771" y="0"/>
                  </a:lnTo>
                  <a:lnTo>
                    <a:pt x="5336771" y="3367791"/>
                  </a:lnTo>
                  <a:lnTo>
                    <a:pt x="0" y="33677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t="-62903"/>
              </a:stretch>
            </a:blipFill>
            <a:ln>
              <a:noFill/>
            </a:ln>
          </p:spPr>
        </p:sp>
      </p:grpSp>
      <p:grpSp>
        <p:nvGrpSpPr>
          <p:cNvPr id="166" name="Google Shape;166;p12"/>
          <p:cNvGrpSpPr/>
          <p:nvPr/>
        </p:nvGrpSpPr>
        <p:grpSpPr>
          <a:xfrm>
            <a:off x="13608020" y="3124561"/>
            <a:ext cx="4002578" cy="5867316"/>
            <a:chOff x="0" y="0"/>
            <a:chExt cx="5336771" cy="7823088"/>
          </a:xfrm>
        </p:grpSpPr>
        <p:sp>
          <p:nvSpPr>
            <p:cNvPr id="167" name="Google Shape;167;p12"/>
            <p:cNvSpPr/>
            <p:nvPr/>
          </p:nvSpPr>
          <p:spPr>
            <a:xfrm>
              <a:off x="0" y="0"/>
              <a:ext cx="5336771" cy="5486400"/>
            </a:xfrm>
            <a:custGeom>
              <a:avLst/>
              <a:gdLst/>
              <a:ahLst/>
              <a:cxnLst/>
              <a:rect l="l" t="t" r="r" b="b"/>
              <a:pathLst>
                <a:path w="5336771" h="5486400" extrusionOk="0">
                  <a:moveTo>
                    <a:pt x="0" y="0"/>
                  </a:moveTo>
                  <a:lnTo>
                    <a:pt x="5336771" y="0"/>
                  </a:lnTo>
                  <a:lnTo>
                    <a:pt x="5336771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68" name="Google Shape;168;p12"/>
            <p:cNvSpPr/>
            <p:nvPr/>
          </p:nvSpPr>
          <p:spPr>
            <a:xfrm>
              <a:off x="0" y="4455298"/>
              <a:ext cx="5336771" cy="3367790"/>
            </a:xfrm>
            <a:custGeom>
              <a:avLst/>
              <a:gdLst/>
              <a:ahLst/>
              <a:cxnLst/>
              <a:rect l="l" t="t" r="r" b="b"/>
              <a:pathLst>
                <a:path w="5336771" h="3367790" extrusionOk="0">
                  <a:moveTo>
                    <a:pt x="0" y="0"/>
                  </a:moveTo>
                  <a:lnTo>
                    <a:pt x="5336771" y="0"/>
                  </a:lnTo>
                  <a:lnTo>
                    <a:pt x="5336771" y="3367791"/>
                  </a:lnTo>
                  <a:lnTo>
                    <a:pt x="0" y="33677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t="-62903"/>
              </a:stretch>
            </a:blipFill>
            <a:ln>
              <a:noFill/>
            </a:ln>
          </p:spPr>
        </p:sp>
      </p:grpSp>
      <p:sp>
        <p:nvSpPr>
          <p:cNvPr id="169" name="Google Shape;169;p12"/>
          <p:cNvSpPr/>
          <p:nvPr/>
        </p:nvSpPr>
        <p:spPr>
          <a:xfrm>
            <a:off x="1916968" y="5123484"/>
            <a:ext cx="1309878" cy="1420972"/>
          </a:xfrm>
          <a:custGeom>
            <a:avLst/>
            <a:gdLst/>
            <a:ahLst/>
            <a:cxnLst/>
            <a:rect l="l" t="t" r="r" b="b"/>
            <a:pathLst>
              <a:path w="1309878" h="1420972" extrusionOk="0">
                <a:moveTo>
                  <a:pt x="0" y="0"/>
                </a:moveTo>
                <a:lnTo>
                  <a:pt x="1309878" y="0"/>
                </a:lnTo>
                <a:lnTo>
                  <a:pt x="1309878" y="1420972"/>
                </a:lnTo>
                <a:lnTo>
                  <a:pt x="0" y="14209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70" name="Google Shape;170;p12"/>
          <p:cNvSpPr/>
          <p:nvPr/>
        </p:nvSpPr>
        <p:spPr>
          <a:xfrm>
            <a:off x="10689406" y="5450670"/>
            <a:ext cx="1219394" cy="1186138"/>
          </a:xfrm>
          <a:custGeom>
            <a:avLst/>
            <a:gdLst/>
            <a:ahLst/>
            <a:cxnLst/>
            <a:rect l="l" t="t" r="r" b="b"/>
            <a:pathLst>
              <a:path w="1219394" h="1186138" extrusionOk="0">
                <a:moveTo>
                  <a:pt x="0" y="0"/>
                </a:moveTo>
                <a:lnTo>
                  <a:pt x="1219394" y="0"/>
                </a:lnTo>
                <a:lnTo>
                  <a:pt x="1219394" y="1186137"/>
                </a:lnTo>
                <a:lnTo>
                  <a:pt x="0" y="1186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71" name="Google Shape;171;p12"/>
          <p:cNvSpPr/>
          <p:nvPr/>
        </p:nvSpPr>
        <p:spPr>
          <a:xfrm>
            <a:off x="6364567" y="5220801"/>
            <a:ext cx="1248661" cy="1416007"/>
          </a:xfrm>
          <a:custGeom>
            <a:avLst/>
            <a:gdLst/>
            <a:ahLst/>
            <a:cxnLst/>
            <a:rect l="l" t="t" r="r" b="b"/>
            <a:pathLst>
              <a:path w="1248661" h="1416007" extrusionOk="0">
                <a:moveTo>
                  <a:pt x="0" y="0"/>
                </a:moveTo>
                <a:lnTo>
                  <a:pt x="1248660" y="0"/>
                </a:lnTo>
                <a:lnTo>
                  <a:pt x="1248660" y="1416006"/>
                </a:lnTo>
                <a:lnTo>
                  <a:pt x="0" y="14160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72" name="Google Shape;172;p12"/>
          <p:cNvSpPr/>
          <p:nvPr/>
        </p:nvSpPr>
        <p:spPr>
          <a:xfrm>
            <a:off x="14966128" y="5333862"/>
            <a:ext cx="1286362" cy="1302945"/>
          </a:xfrm>
          <a:custGeom>
            <a:avLst/>
            <a:gdLst/>
            <a:ahLst/>
            <a:cxnLst/>
            <a:rect l="l" t="t" r="r" b="b"/>
            <a:pathLst>
              <a:path w="1286362" h="1302945" extrusionOk="0">
                <a:moveTo>
                  <a:pt x="0" y="0"/>
                </a:moveTo>
                <a:lnTo>
                  <a:pt x="1286362" y="0"/>
                </a:lnTo>
                <a:lnTo>
                  <a:pt x="1286362" y="1302945"/>
                </a:lnTo>
                <a:lnTo>
                  <a:pt x="0" y="13029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73" name="Google Shape;173;p12"/>
          <p:cNvSpPr txBox="1"/>
          <p:nvPr/>
        </p:nvSpPr>
        <p:spPr>
          <a:xfrm>
            <a:off x="240450" y="422378"/>
            <a:ext cx="17807100" cy="1611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9001"/>
              </a:lnSpc>
            </a:pPr>
            <a:r>
              <a:rPr lang="ru-RU" sz="8800" dirty="0">
                <a:latin typeface="Neucha"/>
                <a:ea typeface="Neucha"/>
                <a:cs typeface="Neucha"/>
                <a:sym typeface="Neucha"/>
              </a:rPr>
              <a:t>Наше Решение: Системный Подход</a:t>
            </a:r>
            <a:endParaRPr sz="1050" dirty="0"/>
          </a:p>
        </p:txBody>
      </p:sp>
      <p:sp>
        <p:nvSpPr>
          <p:cNvPr id="174" name="Google Shape;174;p12"/>
          <p:cNvSpPr txBox="1"/>
          <p:nvPr/>
        </p:nvSpPr>
        <p:spPr>
          <a:xfrm>
            <a:off x="1169311" y="3874413"/>
            <a:ext cx="2835128" cy="96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 smtClean="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Диагностический компонент</a:t>
            </a:r>
            <a:endParaRPr sz="1200" dirty="0"/>
          </a:p>
        </p:txBody>
      </p:sp>
      <p:sp>
        <p:nvSpPr>
          <p:cNvPr id="175" name="Google Shape;175;p12"/>
          <p:cNvSpPr txBox="1"/>
          <p:nvPr/>
        </p:nvSpPr>
        <p:spPr>
          <a:xfrm>
            <a:off x="5470589" y="3858680"/>
            <a:ext cx="3036616" cy="96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 smtClean="0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Проектировочный компонент</a:t>
            </a:r>
            <a:endParaRPr sz="1200" dirty="0"/>
          </a:p>
        </p:txBody>
      </p:sp>
      <p:sp>
        <p:nvSpPr>
          <p:cNvPr id="176" name="Google Shape;176;p12"/>
          <p:cNvSpPr txBox="1"/>
          <p:nvPr/>
        </p:nvSpPr>
        <p:spPr>
          <a:xfrm>
            <a:off x="9733987" y="3858680"/>
            <a:ext cx="3130200" cy="999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99" b="1" i="0" u="none" strike="noStrike" cap="none" dirty="0" smtClean="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Реализационный компонент</a:t>
            </a:r>
            <a:endParaRPr dirty="0"/>
          </a:p>
        </p:txBody>
      </p:sp>
      <p:sp>
        <p:nvSpPr>
          <p:cNvPr id="177" name="Google Shape;177;p12"/>
          <p:cNvSpPr txBox="1"/>
          <p:nvPr/>
        </p:nvSpPr>
        <p:spPr>
          <a:xfrm>
            <a:off x="13959318" y="3858680"/>
            <a:ext cx="3300000" cy="999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99" b="1" i="0" u="none" strike="noStrike" cap="none" dirty="0" smtClean="0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Коррекционный компонент</a:t>
            </a:r>
            <a:endParaRPr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032877" y="7056010"/>
            <a:ext cx="11079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58611"/>
                </a:solidFill>
                <a:latin typeface="Neucha"/>
                <a:ea typeface="Neucha"/>
                <a:cs typeface="Neucha"/>
                <a:sym typeface="Neucha"/>
              </a:rPr>
              <a:t>№ 1</a:t>
            </a:r>
            <a:endParaRPr lang="ru-RU" sz="48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364567" y="7038666"/>
            <a:ext cx="11336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58611"/>
                </a:solidFill>
                <a:latin typeface="Neucha"/>
                <a:ea typeface="Neucha"/>
                <a:cs typeface="Neucha"/>
                <a:sym typeface="Neucha"/>
              </a:rPr>
              <a:t>№ </a:t>
            </a:r>
            <a:r>
              <a:rPr lang="ru-RU" sz="4800" b="1" dirty="0" smtClean="0">
                <a:solidFill>
                  <a:srgbClr val="F58611"/>
                </a:solidFill>
                <a:latin typeface="Neucha"/>
                <a:ea typeface="Neucha"/>
                <a:cs typeface="Neucha"/>
                <a:sym typeface="Neucha"/>
              </a:rPr>
              <a:t>2</a:t>
            </a:r>
            <a:endParaRPr lang="ru-RU" sz="4800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0689406" y="7056009"/>
            <a:ext cx="11384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58611"/>
                </a:solidFill>
                <a:latin typeface="Neucha"/>
                <a:ea typeface="Neucha"/>
                <a:cs typeface="Neucha"/>
                <a:sym typeface="Neucha"/>
              </a:rPr>
              <a:t>№ </a:t>
            </a:r>
            <a:r>
              <a:rPr lang="ru-RU" sz="4800" b="1" dirty="0" smtClean="0">
                <a:solidFill>
                  <a:srgbClr val="F58611"/>
                </a:solidFill>
                <a:latin typeface="Neucha"/>
                <a:ea typeface="Neucha"/>
                <a:cs typeface="Neucha"/>
                <a:sym typeface="Neucha"/>
              </a:rPr>
              <a:t>3</a:t>
            </a:r>
            <a:endParaRPr lang="ru-RU" sz="480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5037230" y="7055815"/>
            <a:ext cx="11544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58611"/>
                </a:solidFill>
                <a:latin typeface="Neucha"/>
                <a:ea typeface="Neucha"/>
                <a:cs typeface="Neucha"/>
                <a:sym typeface="Neucha"/>
              </a:rPr>
              <a:t>№ </a:t>
            </a:r>
            <a:r>
              <a:rPr lang="ru-RU" sz="4800" b="1" dirty="0" smtClean="0">
                <a:solidFill>
                  <a:srgbClr val="F58611"/>
                </a:solidFill>
                <a:latin typeface="Neucha"/>
                <a:ea typeface="Neucha"/>
                <a:cs typeface="Neucha"/>
                <a:sym typeface="Neucha"/>
              </a:rPr>
              <a:t>4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8"/>
          <p:cNvPicPr preferRelativeResize="0"/>
          <p:nvPr/>
        </p:nvPicPr>
        <p:blipFill rotWithShape="1">
          <a:blip r:embed="rId3">
            <a:alphaModFix/>
          </a:blip>
          <a:srcRect l="6247" r="6256"/>
          <a:stretch/>
        </p:blipFill>
        <p:spPr>
          <a:xfrm>
            <a:off x="0" y="469225"/>
            <a:ext cx="18288000" cy="9348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12880" y="285551"/>
            <a:ext cx="3618411" cy="311266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8"/>
          <p:cNvSpPr txBox="1"/>
          <p:nvPr/>
        </p:nvSpPr>
        <p:spPr>
          <a:xfrm>
            <a:off x="862148" y="468187"/>
            <a:ext cx="11312435" cy="293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i="0" u="none" strike="noStrike" cap="none" dirty="0" smtClean="0">
                <a:solidFill>
                  <a:srgbClr val="F58611"/>
                </a:solidFill>
                <a:latin typeface="Neucha"/>
                <a:ea typeface="Neucha"/>
                <a:cs typeface="Neucha"/>
                <a:sym typeface="Neucha"/>
              </a:rPr>
              <a:t>Компонент № 1</a:t>
            </a:r>
          </a:p>
          <a:p>
            <a:pPr marL="0" marR="0" lvl="0" indent="0" rtl="0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dirty="0" smtClean="0">
                <a:solidFill>
                  <a:srgbClr val="F58611"/>
                </a:solidFill>
                <a:latin typeface="Neucha"/>
                <a:sym typeface="Neucha"/>
              </a:rPr>
              <a:t>Диагностика – познай себя</a:t>
            </a:r>
            <a:endParaRPr sz="900" b="1" dirty="0"/>
          </a:p>
        </p:txBody>
      </p:sp>
      <p:sp>
        <p:nvSpPr>
          <p:cNvPr id="10" name="Google Shape;105;p9"/>
          <p:cNvSpPr/>
          <p:nvPr/>
        </p:nvSpPr>
        <p:spPr>
          <a:xfrm>
            <a:off x="240236" y="3422666"/>
            <a:ext cx="3611115" cy="3410497"/>
          </a:xfrm>
          <a:custGeom>
            <a:avLst/>
            <a:gdLst/>
            <a:ahLst/>
            <a:cxnLst/>
            <a:rect l="l" t="t" r="r" b="b"/>
            <a:pathLst>
              <a:path w="3611115" h="3410497" extrusionOk="0">
                <a:moveTo>
                  <a:pt x="0" y="0"/>
                </a:moveTo>
                <a:lnTo>
                  <a:pt x="3611114" y="0"/>
                </a:lnTo>
                <a:lnTo>
                  <a:pt x="3611114" y="3410497"/>
                </a:lnTo>
                <a:lnTo>
                  <a:pt x="0" y="34104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Прямоугольник 1"/>
          <p:cNvSpPr/>
          <p:nvPr/>
        </p:nvSpPr>
        <p:spPr>
          <a:xfrm>
            <a:off x="772046" y="4555474"/>
            <a:ext cx="2547493" cy="674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Rubik"/>
                <a:ea typeface="Rubik"/>
                <a:cs typeface="Rubik"/>
                <a:sym typeface="Rubik"/>
              </a:rPr>
              <a:t>ИНТЕРЕСЫ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2" name="Google Shape;105;p9"/>
          <p:cNvSpPr/>
          <p:nvPr/>
        </p:nvSpPr>
        <p:spPr>
          <a:xfrm>
            <a:off x="3673576" y="4946269"/>
            <a:ext cx="3611115" cy="3410497"/>
          </a:xfrm>
          <a:custGeom>
            <a:avLst/>
            <a:gdLst/>
            <a:ahLst/>
            <a:cxnLst/>
            <a:rect l="l" t="t" r="r" b="b"/>
            <a:pathLst>
              <a:path w="3611115" h="3410497" extrusionOk="0">
                <a:moveTo>
                  <a:pt x="0" y="0"/>
                </a:moveTo>
                <a:lnTo>
                  <a:pt x="3611114" y="0"/>
                </a:lnTo>
                <a:lnTo>
                  <a:pt x="3611114" y="3410497"/>
                </a:lnTo>
                <a:lnTo>
                  <a:pt x="0" y="34104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" name="Google Shape;105;p9"/>
          <p:cNvSpPr/>
          <p:nvPr/>
        </p:nvSpPr>
        <p:spPr>
          <a:xfrm>
            <a:off x="7338441" y="3508225"/>
            <a:ext cx="3611115" cy="3410497"/>
          </a:xfrm>
          <a:custGeom>
            <a:avLst/>
            <a:gdLst/>
            <a:ahLst/>
            <a:cxnLst/>
            <a:rect l="l" t="t" r="r" b="b"/>
            <a:pathLst>
              <a:path w="3611115" h="3410497" extrusionOk="0">
                <a:moveTo>
                  <a:pt x="0" y="0"/>
                </a:moveTo>
                <a:lnTo>
                  <a:pt x="3611114" y="0"/>
                </a:lnTo>
                <a:lnTo>
                  <a:pt x="3611114" y="3410497"/>
                </a:lnTo>
                <a:lnTo>
                  <a:pt x="0" y="34104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4" name="Google Shape;105;p9"/>
          <p:cNvSpPr/>
          <p:nvPr/>
        </p:nvSpPr>
        <p:spPr>
          <a:xfrm>
            <a:off x="10717639" y="4944325"/>
            <a:ext cx="3611115" cy="3410497"/>
          </a:xfrm>
          <a:custGeom>
            <a:avLst/>
            <a:gdLst/>
            <a:ahLst/>
            <a:cxnLst/>
            <a:rect l="l" t="t" r="r" b="b"/>
            <a:pathLst>
              <a:path w="3611115" h="3410497" extrusionOk="0">
                <a:moveTo>
                  <a:pt x="0" y="0"/>
                </a:moveTo>
                <a:lnTo>
                  <a:pt x="3611114" y="0"/>
                </a:lnTo>
                <a:lnTo>
                  <a:pt x="3611114" y="3410497"/>
                </a:lnTo>
                <a:lnTo>
                  <a:pt x="0" y="34104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5" name="Google Shape;105;p9"/>
          <p:cNvSpPr/>
          <p:nvPr/>
        </p:nvSpPr>
        <p:spPr>
          <a:xfrm>
            <a:off x="14150587" y="3482781"/>
            <a:ext cx="3611115" cy="3410497"/>
          </a:xfrm>
          <a:custGeom>
            <a:avLst/>
            <a:gdLst/>
            <a:ahLst/>
            <a:cxnLst/>
            <a:rect l="l" t="t" r="r" b="b"/>
            <a:pathLst>
              <a:path w="3611115" h="3410497" extrusionOk="0">
                <a:moveTo>
                  <a:pt x="0" y="0"/>
                </a:moveTo>
                <a:lnTo>
                  <a:pt x="3611114" y="0"/>
                </a:lnTo>
                <a:lnTo>
                  <a:pt x="3611114" y="3410497"/>
                </a:lnTo>
                <a:lnTo>
                  <a:pt x="0" y="34104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" name="Прямоугольник 3"/>
          <p:cNvSpPr/>
          <p:nvPr/>
        </p:nvSpPr>
        <p:spPr>
          <a:xfrm>
            <a:off x="3851351" y="6134922"/>
            <a:ext cx="3384261" cy="674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Rubik"/>
                <a:ea typeface="Rubik"/>
                <a:cs typeface="Rubik"/>
                <a:sym typeface="Rubik"/>
              </a:rPr>
              <a:t>СПОСОБНОСТИ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41638" y="4441572"/>
            <a:ext cx="3204723" cy="13726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Rubik"/>
                <a:ea typeface="Rubik"/>
                <a:cs typeface="Rubik"/>
                <a:sym typeface="Rubik"/>
              </a:rPr>
              <a:t>ЛИЧНОСТНЫЕ</a:t>
            </a:r>
          </a:p>
          <a:p>
            <a:pPr lvl="0" algn="ctr">
              <a:lnSpc>
                <a:spcPct val="130000"/>
              </a:lnSpc>
            </a:pPr>
            <a:r>
              <a:rPr lang="ru-RU" sz="3000" b="1" dirty="0" smtClean="0">
                <a:solidFill>
                  <a:schemeClr val="bg1"/>
                </a:solidFill>
                <a:latin typeface="Rubik"/>
                <a:cs typeface="Rubik"/>
                <a:sym typeface="Rubik"/>
              </a:rPr>
              <a:t>КАЧЕСТВА</a:t>
            </a:r>
            <a:endParaRPr lang="ru-RU" sz="3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214453" y="5853017"/>
            <a:ext cx="2795262" cy="1237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ru-RU" sz="3000" b="1" dirty="0" smtClean="0">
                <a:solidFill>
                  <a:schemeClr val="bg1"/>
                </a:solidFill>
                <a:latin typeface="Rubik"/>
                <a:ea typeface="Rubik"/>
                <a:cs typeface="Rubik"/>
                <a:sym typeface="Rubik"/>
              </a:rPr>
              <a:t>МОТИВАЦИЯ</a:t>
            </a:r>
          </a:p>
          <a:p>
            <a:pPr lvl="0" algn="ctr">
              <a:lnSpc>
                <a:spcPct val="130000"/>
              </a:lnSpc>
            </a:pPr>
            <a:r>
              <a:rPr lang="ru-RU" sz="3000" b="1" dirty="0" smtClean="0">
                <a:solidFill>
                  <a:schemeClr val="bg1"/>
                </a:solidFill>
                <a:latin typeface="Rubik"/>
                <a:cs typeface="Rubik"/>
                <a:sym typeface="Rubik"/>
              </a:rPr>
              <a:t>ЦЕННОСТИ</a:t>
            </a:r>
            <a:endParaRPr lang="ru-RU" sz="30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426065" y="4618082"/>
            <a:ext cx="3238326" cy="65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Rubik"/>
                <a:ea typeface="Rubik"/>
                <a:cs typeface="Rubik"/>
                <a:sym typeface="Rubik"/>
              </a:rPr>
              <a:t>АДАПТИВНОСТЬ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68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8"/>
          <p:cNvPicPr preferRelativeResize="0"/>
          <p:nvPr/>
        </p:nvPicPr>
        <p:blipFill rotWithShape="1">
          <a:blip r:embed="rId3">
            <a:alphaModFix/>
          </a:blip>
          <a:srcRect l="6247" r="6256"/>
          <a:stretch/>
        </p:blipFill>
        <p:spPr>
          <a:xfrm>
            <a:off x="0" y="416974"/>
            <a:ext cx="18288000" cy="934854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8"/>
          <p:cNvSpPr txBox="1"/>
          <p:nvPr/>
        </p:nvSpPr>
        <p:spPr>
          <a:xfrm>
            <a:off x="2246811" y="444764"/>
            <a:ext cx="14916999" cy="293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i="0" u="none" strike="noStrike" cap="none" dirty="0" smtClean="0">
                <a:solidFill>
                  <a:srgbClr val="F58611"/>
                </a:solidFill>
                <a:latin typeface="Neucha"/>
                <a:ea typeface="Neucha"/>
                <a:cs typeface="Neucha"/>
                <a:sym typeface="Neucha"/>
              </a:rPr>
              <a:t>Компонент № 2</a:t>
            </a:r>
          </a:p>
          <a:p>
            <a:pPr marL="0" marR="0" lvl="0" indent="0" algn="r" rtl="0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dirty="0" smtClean="0">
                <a:solidFill>
                  <a:srgbClr val="F58611"/>
                </a:solidFill>
                <a:latin typeface="Neucha"/>
                <a:sym typeface="Neucha"/>
              </a:rPr>
              <a:t>Проектирование – личный маршрут</a:t>
            </a:r>
            <a:endParaRPr sz="900" b="1" dirty="0"/>
          </a:p>
        </p:txBody>
      </p:sp>
      <p:sp>
        <p:nvSpPr>
          <p:cNvPr id="16" name="Google Shape;190;p13"/>
          <p:cNvSpPr txBox="1"/>
          <p:nvPr/>
        </p:nvSpPr>
        <p:spPr>
          <a:xfrm>
            <a:off x="1156439" y="3152258"/>
            <a:ext cx="1856100" cy="139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 dirty="0">
                <a:solidFill>
                  <a:srgbClr val="4EB4CB"/>
                </a:solidFill>
                <a:latin typeface="Neucha"/>
                <a:ea typeface="Neucha"/>
                <a:cs typeface="Neucha"/>
                <a:sym typeface="Neucha"/>
              </a:rPr>
              <a:t>01</a:t>
            </a:r>
            <a:endParaRPr sz="1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47743" y="5876925"/>
            <a:ext cx="1109599" cy="1414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2996"/>
              </a:lnSpc>
            </a:pPr>
            <a:r>
              <a:rPr lang="en-US" sz="8000" dirty="0">
                <a:solidFill>
                  <a:srgbClr val="4EB4CB"/>
                </a:solidFill>
                <a:latin typeface="Neucha"/>
                <a:ea typeface="Neucha"/>
                <a:cs typeface="Neucha"/>
                <a:sym typeface="Neucha"/>
              </a:rPr>
              <a:t>02</a:t>
            </a:r>
            <a:endParaRPr lang="en-US" sz="11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769521" y="4433824"/>
            <a:ext cx="1117614" cy="1414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2996"/>
              </a:lnSpc>
            </a:pPr>
            <a:r>
              <a:rPr lang="en-US" sz="8000" dirty="0" smtClean="0">
                <a:solidFill>
                  <a:srgbClr val="4EB4CB"/>
                </a:solidFill>
                <a:latin typeface="Neucha"/>
                <a:ea typeface="Neucha"/>
                <a:cs typeface="Neucha"/>
                <a:sym typeface="Neucha"/>
              </a:rPr>
              <a:t>0</a:t>
            </a:r>
            <a:r>
              <a:rPr lang="ru-RU" sz="8000" dirty="0" smtClean="0">
                <a:solidFill>
                  <a:srgbClr val="4EB4CB"/>
                </a:solidFill>
                <a:latin typeface="Neucha"/>
                <a:ea typeface="Neucha"/>
                <a:cs typeface="Neucha"/>
                <a:sym typeface="Neucha"/>
              </a:rPr>
              <a:t>3</a:t>
            </a:r>
            <a:endParaRPr lang="en-US" sz="11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927659" y="7164489"/>
            <a:ext cx="1144865" cy="1414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2996"/>
              </a:lnSpc>
            </a:pPr>
            <a:r>
              <a:rPr lang="en-US" sz="8000" dirty="0" smtClean="0">
                <a:solidFill>
                  <a:srgbClr val="4EB4CB"/>
                </a:solidFill>
                <a:latin typeface="Neucha"/>
                <a:ea typeface="Neucha"/>
                <a:cs typeface="Neucha"/>
                <a:sym typeface="Neucha"/>
              </a:rPr>
              <a:t>0</a:t>
            </a:r>
            <a:r>
              <a:rPr lang="ru-RU" sz="8000" dirty="0" smtClean="0">
                <a:solidFill>
                  <a:srgbClr val="4EB4CB"/>
                </a:solidFill>
                <a:latin typeface="Neucha"/>
                <a:ea typeface="Neucha"/>
                <a:cs typeface="Neucha"/>
                <a:sym typeface="Neucha"/>
              </a:rPr>
              <a:t>4</a:t>
            </a:r>
            <a:endParaRPr lang="en-US" sz="1100" dirty="0"/>
          </a:p>
        </p:txBody>
      </p:sp>
      <p:sp>
        <p:nvSpPr>
          <p:cNvPr id="21" name="Google Shape;188;p13"/>
          <p:cNvSpPr/>
          <p:nvPr/>
        </p:nvSpPr>
        <p:spPr>
          <a:xfrm rot="1407499">
            <a:off x="1111756" y="359738"/>
            <a:ext cx="2270109" cy="2228834"/>
          </a:xfrm>
          <a:custGeom>
            <a:avLst/>
            <a:gdLst/>
            <a:ahLst/>
            <a:cxnLst/>
            <a:rect l="l" t="t" r="r" b="b"/>
            <a:pathLst>
              <a:path w="2270109" h="2228834" extrusionOk="0">
                <a:moveTo>
                  <a:pt x="0" y="0"/>
                </a:moveTo>
                <a:lnTo>
                  <a:pt x="2270109" y="0"/>
                </a:lnTo>
                <a:lnTo>
                  <a:pt x="2270109" y="2228835"/>
                </a:lnTo>
                <a:lnTo>
                  <a:pt x="0" y="22288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9" t="8463" r="1328" b="12687"/>
          <a:stretch/>
        </p:blipFill>
        <p:spPr bwMode="auto">
          <a:xfrm>
            <a:off x="2457760" y="3292802"/>
            <a:ext cx="2233749" cy="184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484" y="5260077"/>
            <a:ext cx="1130323" cy="1904412"/>
          </a:xfrm>
          <a:prstGeom prst="rect">
            <a:avLst/>
          </a:prstGeom>
        </p:spPr>
      </p:pic>
      <p:pic>
        <p:nvPicPr>
          <p:cNvPr id="1040" name="Picture 16" descr="Picture backgroun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488" y="4633668"/>
            <a:ext cx="1698171" cy="169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Picture backgroun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2524" y="6796754"/>
            <a:ext cx="1914441" cy="191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40781" y="4984640"/>
            <a:ext cx="39232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Neucha"/>
                <a:ea typeface="Neucha"/>
                <a:cs typeface="Neucha"/>
                <a:sym typeface="Neucha"/>
              </a:rPr>
              <a:t>Индивидуальные траектории</a:t>
            </a:r>
            <a:endParaRPr lang="ru-RU" sz="10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372473" y="7247636"/>
            <a:ext cx="37061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Neucha"/>
                <a:ea typeface="Neucha"/>
                <a:cs typeface="Neucha"/>
                <a:sym typeface="Neucha"/>
              </a:rPr>
              <a:t>Мягкие </a:t>
            </a:r>
            <a:r>
              <a:rPr lang="ru-RU" sz="4400" b="1" dirty="0">
                <a:latin typeface="Neucha"/>
                <a:ea typeface="Neucha"/>
                <a:cs typeface="Neucha"/>
                <a:sym typeface="Neucha"/>
              </a:rPr>
              <a:t>н</a:t>
            </a:r>
            <a:r>
              <a:rPr lang="ru-RU" sz="4400" b="1" dirty="0" smtClean="0">
                <a:latin typeface="Neucha"/>
                <a:ea typeface="Neucha"/>
                <a:cs typeface="Neucha"/>
                <a:sym typeface="Neucha"/>
              </a:rPr>
              <a:t>авыки</a:t>
            </a:r>
            <a:endParaRPr lang="ru-RU" sz="10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1270012" y="4713313"/>
            <a:ext cx="43115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Neucha"/>
                <a:ea typeface="Neucha"/>
                <a:cs typeface="Neucha"/>
                <a:sym typeface="Neucha"/>
              </a:rPr>
              <a:t>Проектирование</a:t>
            </a:r>
            <a:endParaRPr lang="ru-RU" sz="10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4251462" y="7369254"/>
            <a:ext cx="35913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Neucha"/>
                <a:ea typeface="Neucha"/>
                <a:cs typeface="Neucha"/>
                <a:sym typeface="Neucha"/>
              </a:rPr>
              <a:t>Целеполагание</a:t>
            </a:r>
            <a:endParaRPr lang="ru-RU" sz="1000" b="1" dirty="0"/>
          </a:p>
        </p:txBody>
      </p:sp>
    </p:spTree>
    <p:extLst>
      <p:ext uri="{BB962C8B-B14F-4D97-AF65-F5344CB8AC3E}">
        <p14:creationId xmlns:p14="http://schemas.microsoft.com/office/powerpoint/2010/main" val="108416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8"/>
          <p:cNvPicPr preferRelativeResize="0"/>
          <p:nvPr/>
        </p:nvPicPr>
        <p:blipFill rotWithShape="1">
          <a:blip r:embed="rId3">
            <a:alphaModFix/>
          </a:blip>
          <a:srcRect l="6247" r="6256"/>
          <a:stretch/>
        </p:blipFill>
        <p:spPr>
          <a:xfrm>
            <a:off x="0" y="415660"/>
            <a:ext cx="18288000" cy="934854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8"/>
          <p:cNvSpPr txBox="1"/>
          <p:nvPr/>
        </p:nvSpPr>
        <p:spPr>
          <a:xfrm>
            <a:off x="904576" y="404898"/>
            <a:ext cx="14916999" cy="293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i="0" u="none" strike="noStrike" cap="none" dirty="0" smtClean="0">
                <a:solidFill>
                  <a:srgbClr val="F58611"/>
                </a:solidFill>
                <a:latin typeface="Neucha"/>
                <a:ea typeface="Neucha"/>
                <a:cs typeface="Neucha"/>
                <a:sym typeface="Neucha"/>
              </a:rPr>
              <a:t>Компонент № 3</a:t>
            </a:r>
          </a:p>
          <a:p>
            <a:pPr marL="0" marR="0" lvl="0" indent="0" rtl="0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dirty="0" smtClean="0">
                <a:solidFill>
                  <a:srgbClr val="F58611"/>
                </a:solidFill>
                <a:latin typeface="Neucha"/>
                <a:sym typeface="Neucha"/>
              </a:rPr>
              <a:t>Реализация – опыт и взаимодействие</a:t>
            </a:r>
            <a:endParaRPr sz="9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5" t="30429" r="20964" b="2905"/>
          <a:stretch/>
        </p:blipFill>
        <p:spPr>
          <a:xfrm>
            <a:off x="0" y="6844937"/>
            <a:ext cx="6058030" cy="34420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6" t="8524" r="25143"/>
          <a:stretch/>
        </p:blipFill>
        <p:spPr>
          <a:xfrm>
            <a:off x="6122795" y="3399258"/>
            <a:ext cx="4480560" cy="39194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5" t="36036" r="10893" b="19107"/>
          <a:stretch/>
        </p:blipFill>
        <p:spPr>
          <a:xfrm>
            <a:off x="9690776" y="6383938"/>
            <a:ext cx="8688664" cy="3903062"/>
          </a:xfrm>
          <a:prstGeom prst="rect">
            <a:avLst/>
          </a:prstGeom>
        </p:spPr>
      </p:pic>
      <p:cxnSp>
        <p:nvCxnSpPr>
          <p:cNvPr id="6" name="Скругленная соединительная линия 5"/>
          <p:cNvCxnSpPr/>
          <p:nvPr/>
        </p:nvCxnSpPr>
        <p:spPr>
          <a:xfrm flipV="1">
            <a:off x="11691256" y="4803821"/>
            <a:ext cx="2090058" cy="1485944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" name="Скругленная соединительная линия 8"/>
          <p:cNvCxnSpPr/>
          <p:nvPr/>
        </p:nvCxnSpPr>
        <p:spPr>
          <a:xfrm flipV="1">
            <a:off x="1867989" y="5734594"/>
            <a:ext cx="1306285" cy="1110343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1" name="Скругленная соединительная линия 10"/>
          <p:cNvCxnSpPr/>
          <p:nvPr/>
        </p:nvCxnSpPr>
        <p:spPr>
          <a:xfrm rot="10800000" flipV="1">
            <a:off x="7876903" y="7318727"/>
            <a:ext cx="888274" cy="440609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616109" y="4436114"/>
            <a:ext cx="31975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Neucha"/>
                <a:ea typeface="Neucha"/>
                <a:cs typeface="Neucha"/>
                <a:sym typeface="Neucha"/>
              </a:rPr>
              <a:t>Взаимодействие с наставниками</a:t>
            </a:r>
            <a:endParaRPr lang="ru-RU" sz="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308025" y="7805290"/>
            <a:ext cx="31975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Neucha"/>
                <a:ea typeface="Neucha"/>
                <a:cs typeface="Neucha"/>
                <a:sym typeface="Neucha"/>
              </a:rPr>
              <a:t>Работа в группах</a:t>
            </a:r>
            <a:endParaRPr lang="ru-RU" sz="8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3849083" y="3825349"/>
            <a:ext cx="31975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Neucha"/>
                <a:ea typeface="Neucha"/>
                <a:cs typeface="Neucha"/>
                <a:sym typeface="Neucha"/>
              </a:rPr>
              <a:t>Личная инициатива и включенность</a:t>
            </a:r>
            <a:endParaRPr lang="ru-RU" sz="800" b="1" dirty="0"/>
          </a:p>
        </p:txBody>
      </p:sp>
    </p:spTree>
    <p:extLst>
      <p:ext uri="{BB962C8B-B14F-4D97-AF65-F5344CB8AC3E}">
        <p14:creationId xmlns:p14="http://schemas.microsoft.com/office/powerpoint/2010/main" val="64552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8"/>
          <p:cNvPicPr preferRelativeResize="0"/>
          <p:nvPr/>
        </p:nvPicPr>
        <p:blipFill rotWithShape="1">
          <a:blip r:embed="rId3">
            <a:alphaModFix/>
          </a:blip>
          <a:srcRect l="6247" r="6256"/>
          <a:stretch/>
        </p:blipFill>
        <p:spPr>
          <a:xfrm>
            <a:off x="0" y="469225"/>
            <a:ext cx="18288000" cy="934854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8"/>
          <p:cNvSpPr txBox="1"/>
          <p:nvPr/>
        </p:nvSpPr>
        <p:spPr>
          <a:xfrm>
            <a:off x="8856617" y="587778"/>
            <a:ext cx="8921932" cy="43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i="0" u="none" strike="noStrike" cap="none" dirty="0" smtClean="0">
                <a:solidFill>
                  <a:srgbClr val="F58611"/>
                </a:solidFill>
                <a:latin typeface="Neucha"/>
                <a:ea typeface="Neucha"/>
                <a:cs typeface="Neucha"/>
                <a:sym typeface="Neucha"/>
              </a:rPr>
              <a:t>Компонент № 4</a:t>
            </a:r>
          </a:p>
          <a:p>
            <a:pPr marL="0" marR="0" lvl="0" indent="0" algn="r" rtl="0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dirty="0" smtClean="0">
                <a:solidFill>
                  <a:srgbClr val="F58611"/>
                </a:solidFill>
                <a:latin typeface="Neucha"/>
                <a:sym typeface="Neucha"/>
              </a:rPr>
              <a:t>Коррекция – гибкость и совершенствование</a:t>
            </a:r>
            <a:endParaRPr sz="900" b="1" dirty="0"/>
          </a:p>
        </p:txBody>
      </p:sp>
      <p:pic>
        <p:nvPicPr>
          <p:cNvPr id="2064" name="Picture 16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98" y="1006456"/>
            <a:ext cx="7487021" cy="7537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714620" y="5628370"/>
            <a:ext cx="9450023" cy="29238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230040"/>
              </a:lnSpc>
            </a:pPr>
            <a:r>
              <a:rPr lang="ru-RU" sz="4000" dirty="0" smtClean="0">
                <a:latin typeface="Neucha"/>
                <a:ea typeface="Neucha"/>
                <a:cs typeface="Neucha"/>
                <a:sym typeface="Neucha"/>
              </a:rPr>
              <a:t>Непрерывный </a:t>
            </a:r>
            <a:r>
              <a:rPr lang="ru-RU" sz="4000" b="1" dirty="0" smtClean="0">
                <a:latin typeface="Neucha"/>
                <a:ea typeface="Neucha"/>
                <a:cs typeface="Neucha"/>
                <a:sym typeface="Neucha"/>
              </a:rPr>
              <a:t>ЦИКЛ</a:t>
            </a:r>
            <a:r>
              <a:rPr lang="en-US" sz="4000" dirty="0" smtClean="0">
                <a:latin typeface="Neucha"/>
                <a:ea typeface="Neucha"/>
                <a:cs typeface="Neucha"/>
                <a:sym typeface="Neucha"/>
              </a:rPr>
              <a:t>:</a:t>
            </a:r>
            <a:r>
              <a:rPr lang="ru-RU" sz="4000" dirty="0" smtClean="0">
                <a:latin typeface="Neucha"/>
                <a:ea typeface="Neucha"/>
                <a:cs typeface="Neucha"/>
                <a:sym typeface="Neucha"/>
              </a:rPr>
              <a:t> </a:t>
            </a:r>
          </a:p>
          <a:p>
            <a:pPr lvl="0">
              <a:lnSpc>
                <a:spcPct val="230040"/>
              </a:lnSpc>
            </a:pPr>
            <a:r>
              <a:rPr lang="ru-RU" sz="4000" b="1" dirty="0" smtClean="0">
                <a:latin typeface="Neucha"/>
                <a:ea typeface="Neucha"/>
                <a:cs typeface="Neucha"/>
                <a:sym typeface="Neucha"/>
              </a:rPr>
              <a:t>внедрение – сбор данных- анализ - коррекция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40226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14"/>
          <p:cNvPicPr preferRelativeResize="0"/>
          <p:nvPr/>
        </p:nvPicPr>
        <p:blipFill rotWithShape="1">
          <a:blip r:embed="rId3">
            <a:alphaModFix/>
          </a:blip>
          <a:srcRect l="6247" r="6256"/>
          <a:stretch/>
        </p:blipFill>
        <p:spPr>
          <a:xfrm>
            <a:off x="0" y="469225"/>
            <a:ext cx="18288000" cy="9348549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4"/>
          <p:cNvSpPr txBox="1"/>
          <p:nvPr/>
        </p:nvSpPr>
        <p:spPr>
          <a:xfrm>
            <a:off x="0" y="410151"/>
            <a:ext cx="18288000" cy="1757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200" b="0" i="0" u="none" strike="noStrike" cap="none" dirty="0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ПЕРВЫЕ РЕЗУЛЬТАТЫ –</a:t>
            </a:r>
            <a:r>
              <a:rPr lang="ru-RU" sz="9595" b="0" i="0" u="none" strike="noStrike" cap="none" dirty="0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 </a:t>
            </a:r>
            <a:r>
              <a:rPr lang="ru-RU" sz="6600" b="0" i="0" u="none" strike="noStrike" cap="none" dirty="0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цифры имеют значение</a:t>
            </a:r>
            <a:endParaRPr sz="1100" dirty="0"/>
          </a:p>
        </p:txBody>
      </p:sp>
      <p:sp>
        <p:nvSpPr>
          <p:cNvPr id="2" name="Капля 1"/>
          <p:cNvSpPr/>
          <p:nvPr/>
        </p:nvSpPr>
        <p:spPr>
          <a:xfrm>
            <a:off x="1901855" y="4156881"/>
            <a:ext cx="4493623" cy="3317966"/>
          </a:xfrm>
          <a:prstGeom prst="teardrop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smtClean="0"/>
              <a:t>173</a:t>
            </a:r>
            <a:r>
              <a:rPr lang="ru-RU" sz="6000" b="1" dirty="0" smtClean="0"/>
              <a:t> </a:t>
            </a:r>
          </a:p>
          <a:p>
            <a:pPr algn="ctr"/>
            <a:r>
              <a:rPr lang="ru-RU" sz="3600" dirty="0" smtClean="0"/>
              <a:t>подростка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454087" y="3186913"/>
            <a:ext cx="1731564" cy="1414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2996"/>
              </a:lnSpc>
            </a:pPr>
            <a:r>
              <a:rPr lang="ru-RU" sz="8000" b="1" dirty="0" smtClean="0">
                <a:solidFill>
                  <a:srgbClr val="4EB4CB"/>
                </a:solidFill>
                <a:latin typeface="Neucha"/>
                <a:ea typeface="Neucha"/>
                <a:cs typeface="Neucha"/>
                <a:sym typeface="Neucha"/>
              </a:rPr>
              <a:t>63%</a:t>
            </a:r>
            <a:endParaRPr lang="en-US" sz="1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610841" y="4401759"/>
            <a:ext cx="1664238" cy="1414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2996"/>
              </a:lnSpc>
            </a:pPr>
            <a:r>
              <a:rPr lang="ru-RU" sz="8000" b="1" dirty="0" smtClean="0">
                <a:solidFill>
                  <a:srgbClr val="4EB4CB"/>
                </a:solidFill>
                <a:latin typeface="Neucha"/>
                <a:ea typeface="Neucha"/>
                <a:cs typeface="Neucha"/>
                <a:sym typeface="Neucha"/>
              </a:rPr>
              <a:t>72%</a:t>
            </a:r>
            <a:endParaRPr lang="en-US" sz="1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494188" y="3186913"/>
            <a:ext cx="531427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dirty="0" smtClean="0">
                <a:latin typeface="Rubik"/>
                <a:ea typeface="Rubik"/>
                <a:cs typeface="Rubik"/>
                <a:sym typeface="Rubik"/>
              </a:rPr>
              <a:t>Рост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Rubik"/>
                <a:ea typeface="Rubik"/>
                <a:cs typeface="Rubik"/>
                <a:sym typeface="Rubik"/>
              </a:rPr>
              <a:t>осознанности</a:t>
            </a:r>
            <a:r>
              <a:rPr lang="ru-RU" sz="2800" dirty="0" smtClean="0">
                <a:latin typeface="Rubik"/>
                <a:ea typeface="Rubik"/>
                <a:cs typeface="Rubik"/>
                <a:sym typeface="Rubik"/>
              </a:rPr>
              <a:t> </a:t>
            </a:r>
          </a:p>
          <a:p>
            <a:pPr lvl="0"/>
            <a:r>
              <a:rPr lang="ru-RU" sz="2800" dirty="0" smtClean="0">
                <a:latin typeface="Rubik"/>
                <a:ea typeface="Rubik"/>
                <a:cs typeface="Rubik"/>
                <a:sym typeface="Rubik"/>
              </a:rPr>
              <a:t>профессионального выбора</a:t>
            </a:r>
            <a:endParaRPr lang="ru-RU" sz="1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494188" y="4354758"/>
            <a:ext cx="603504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latin typeface="Rubik"/>
                <a:ea typeface="Rubik"/>
                <a:cs typeface="Rubik"/>
                <a:sym typeface="Rubik"/>
              </a:rPr>
              <a:t>О</a:t>
            </a:r>
            <a:r>
              <a:rPr lang="ru-RU" sz="2800" dirty="0" smtClean="0">
                <a:latin typeface="Rubik"/>
                <a:ea typeface="Rubik"/>
                <a:cs typeface="Rubik"/>
                <a:sym typeface="Rubik"/>
              </a:rPr>
              <a:t>своение </a:t>
            </a:r>
            <a:r>
              <a:rPr lang="ru-RU" sz="3600" b="1" dirty="0" smtClean="0">
                <a:solidFill>
                  <a:srgbClr val="F79646">
                    <a:lumMod val="75000"/>
                  </a:srgbClr>
                </a:solidFill>
                <a:latin typeface="Rubik"/>
                <a:ea typeface="Rubik"/>
                <a:cs typeface="Rubik"/>
                <a:sym typeface="Rubik"/>
              </a:rPr>
              <a:t>навыков</a:t>
            </a:r>
            <a:endParaRPr lang="ru-RU" sz="2800" dirty="0">
              <a:latin typeface="Rubik"/>
              <a:ea typeface="Rubik"/>
              <a:cs typeface="Rubik"/>
              <a:sym typeface="Rubik"/>
            </a:endParaRPr>
          </a:p>
          <a:p>
            <a:pPr lvl="0"/>
            <a:r>
              <a:rPr lang="ru-RU" sz="2800" dirty="0" smtClean="0">
                <a:latin typeface="Rubik"/>
                <a:ea typeface="Rubik"/>
                <a:cs typeface="Rubik"/>
                <a:sym typeface="Rubik"/>
              </a:rPr>
              <a:t>построения профессиональной стратегии</a:t>
            </a:r>
            <a:endParaRPr lang="ru-RU" sz="1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639385" y="5725912"/>
            <a:ext cx="1699504" cy="1414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2996"/>
              </a:lnSpc>
            </a:pPr>
            <a:r>
              <a:rPr lang="ru-RU" sz="8000" b="1" dirty="0" smtClean="0">
                <a:solidFill>
                  <a:srgbClr val="4EB4CB"/>
                </a:solidFill>
                <a:latin typeface="Neucha"/>
                <a:ea typeface="Neucha"/>
                <a:cs typeface="Neucha"/>
                <a:sym typeface="Neucha"/>
              </a:rPr>
              <a:t>74%</a:t>
            </a:r>
            <a:endParaRPr lang="en-US" sz="1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550614" y="5953490"/>
            <a:ext cx="59221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latin typeface="Rubik"/>
                <a:ea typeface="Rubik"/>
                <a:cs typeface="Rubik"/>
                <a:sym typeface="Rubik"/>
              </a:rPr>
              <a:t>Рост </a:t>
            </a:r>
            <a:r>
              <a:rPr lang="ru-RU" sz="3600" b="1" dirty="0" smtClean="0">
                <a:solidFill>
                  <a:srgbClr val="F79646">
                    <a:lumMod val="75000"/>
                  </a:srgbClr>
                </a:solidFill>
                <a:latin typeface="Rubik"/>
                <a:ea typeface="Rubik"/>
                <a:cs typeface="Rubik"/>
                <a:sym typeface="Rubik"/>
              </a:rPr>
              <a:t>мотивации</a:t>
            </a:r>
            <a:r>
              <a:rPr lang="ru-RU" sz="2800" dirty="0">
                <a:latin typeface="Rubik"/>
                <a:ea typeface="Rubik"/>
                <a:cs typeface="Rubik"/>
                <a:sym typeface="Rubik"/>
              </a:rPr>
              <a:t>,</a:t>
            </a:r>
          </a:p>
          <a:p>
            <a:pPr lvl="0"/>
            <a:r>
              <a:rPr lang="ru-RU" sz="2800" dirty="0" smtClean="0">
                <a:latin typeface="Rubik"/>
                <a:ea typeface="Rubik"/>
                <a:cs typeface="Rubik"/>
                <a:sym typeface="Rubik"/>
              </a:rPr>
              <a:t>ориентация на будущее</a:t>
            </a:r>
            <a:endParaRPr lang="ru-RU" sz="1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912923" y="8462041"/>
            <a:ext cx="91625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7200" dirty="0" smtClean="0">
                <a:solidFill>
                  <a:schemeClr val="accent6">
                    <a:lumMod val="75000"/>
                  </a:schemeClr>
                </a:solidFill>
                <a:latin typeface="Rubik Medium" panose="020B0604020202020204" charset="-79"/>
                <a:ea typeface="Rubik"/>
                <a:cs typeface="Rubik Medium" panose="020B0604020202020204" charset="-79"/>
                <a:sym typeface="Rubik"/>
              </a:rPr>
              <a:t>12</a:t>
            </a:r>
            <a:r>
              <a:rPr lang="ru-RU" sz="3200" dirty="0" smtClean="0">
                <a:latin typeface="Rubik Medium" panose="020B0604020202020204" charset="-79"/>
                <a:ea typeface="Rubik"/>
                <a:cs typeface="Rubik Medium" panose="020B0604020202020204" charset="-79"/>
                <a:sym typeface="Rubik"/>
              </a:rPr>
              <a:t> </a:t>
            </a:r>
            <a:r>
              <a:rPr lang="ru-RU" sz="4000" b="1" dirty="0" smtClean="0">
                <a:solidFill>
                  <a:srgbClr val="4EB4CB"/>
                </a:solidFill>
                <a:latin typeface="Rubik Medium" panose="020B0604020202020204" charset="-79"/>
                <a:ea typeface="Rubik"/>
                <a:cs typeface="Rubik Medium" panose="020B0604020202020204" charset="-79"/>
                <a:sym typeface="Rubik"/>
              </a:rPr>
              <a:t>персональных</a:t>
            </a:r>
            <a:r>
              <a:rPr lang="ru-RU" sz="4000" b="1" dirty="0" smtClean="0">
                <a:solidFill>
                  <a:srgbClr val="00B0F0"/>
                </a:solidFill>
                <a:latin typeface="Rubik Medium" panose="020B0604020202020204" charset="-79"/>
                <a:ea typeface="Rubik"/>
                <a:cs typeface="Rubik Medium" panose="020B0604020202020204" charset="-79"/>
                <a:sym typeface="Rubik"/>
              </a:rPr>
              <a:t> </a:t>
            </a:r>
            <a:r>
              <a:rPr lang="ru-RU" sz="4000" b="1" dirty="0" smtClean="0">
                <a:solidFill>
                  <a:srgbClr val="4EB4CB"/>
                </a:solidFill>
                <a:latin typeface="Rubik Medium" panose="020B0604020202020204" charset="-79"/>
                <a:ea typeface="Rubik"/>
                <a:cs typeface="Rubik Medium" panose="020B0604020202020204" charset="-79"/>
                <a:sym typeface="Rubik"/>
              </a:rPr>
              <a:t>маршрутов</a:t>
            </a:r>
            <a:r>
              <a:rPr lang="ru-RU" sz="3200" dirty="0" smtClean="0">
                <a:solidFill>
                  <a:srgbClr val="00B0F0"/>
                </a:solidFill>
                <a:latin typeface="Rubik Medium" panose="020B0604020202020204" charset="-79"/>
                <a:ea typeface="Rubik"/>
                <a:cs typeface="Rubik Medium" panose="020B0604020202020204" charset="-79"/>
                <a:sym typeface="Rubik"/>
              </a:rPr>
              <a:t> </a:t>
            </a:r>
            <a:endParaRPr lang="ru-RU" sz="3200" dirty="0">
              <a:solidFill>
                <a:srgbClr val="00B0F0"/>
              </a:solidFill>
              <a:latin typeface="Rubik Medium" panose="020B0604020202020204" charset="-79"/>
              <a:ea typeface="Rubik"/>
              <a:cs typeface="Rubik Medium" panose="020B0604020202020204" charset="-79"/>
              <a:sym typeface="Rubi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" t="8962" r="686" b="9147"/>
          <a:stretch/>
        </p:blipFill>
        <p:spPr bwMode="auto">
          <a:xfrm>
            <a:off x="613954" y="2390751"/>
            <a:ext cx="8856617" cy="736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" name="Google Shape;256;p18"/>
          <p:cNvPicPr preferRelativeResize="0"/>
          <p:nvPr/>
        </p:nvPicPr>
        <p:blipFill rotWithShape="1">
          <a:blip r:embed="rId4">
            <a:alphaModFix/>
          </a:blip>
          <a:srcRect l="6247" r="6256"/>
          <a:stretch/>
        </p:blipFill>
        <p:spPr>
          <a:xfrm>
            <a:off x="0" y="469225"/>
            <a:ext cx="18288000" cy="93485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7" name="Google Shape;257;p18"/>
          <p:cNvGrpSpPr/>
          <p:nvPr/>
        </p:nvGrpSpPr>
        <p:grpSpPr>
          <a:xfrm>
            <a:off x="10526655" y="2673329"/>
            <a:ext cx="7229010" cy="6584971"/>
            <a:chOff x="0" y="0"/>
            <a:chExt cx="9638679" cy="8779961"/>
          </a:xfrm>
        </p:grpSpPr>
        <p:sp>
          <p:nvSpPr>
            <p:cNvPr id="258" name="Google Shape;258;p18"/>
            <p:cNvSpPr/>
            <p:nvPr/>
          </p:nvSpPr>
          <p:spPr>
            <a:xfrm>
              <a:off x="0" y="0"/>
              <a:ext cx="9638679" cy="8779961"/>
            </a:xfrm>
            <a:custGeom>
              <a:avLst/>
              <a:gdLst/>
              <a:ahLst/>
              <a:cxnLst/>
              <a:rect l="l" t="t" r="r" b="b"/>
              <a:pathLst>
                <a:path w="9638679" h="8779961" extrusionOk="0">
                  <a:moveTo>
                    <a:pt x="0" y="0"/>
                  </a:moveTo>
                  <a:lnTo>
                    <a:pt x="9638679" y="0"/>
                  </a:lnTo>
                  <a:lnTo>
                    <a:pt x="9638679" y="8779961"/>
                  </a:lnTo>
                  <a:lnTo>
                    <a:pt x="0" y="877996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grpSp>
          <p:nvGrpSpPr>
            <p:cNvPr id="259" name="Google Shape;259;p18"/>
            <p:cNvGrpSpPr/>
            <p:nvPr/>
          </p:nvGrpSpPr>
          <p:grpSpPr>
            <a:xfrm>
              <a:off x="1735006" y="652679"/>
              <a:ext cx="5865322" cy="6628157"/>
              <a:chOff x="0" y="-133350"/>
              <a:chExt cx="1158582" cy="1309265"/>
            </a:xfrm>
          </p:grpSpPr>
          <p:sp>
            <p:nvSpPr>
              <p:cNvPr id="260" name="Google Shape;260;p18"/>
              <p:cNvSpPr/>
              <p:nvPr/>
            </p:nvSpPr>
            <p:spPr>
              <a:xfrm>
                <a:off x="0" y="0"/>
                <a:ext cx="1158582" cy="1175915"/>
              </a:xfrm>
              <a:custGeom>
                <a:avLst/>
                <a:gdLst/>
                <a:ahLst/>
                <a:cxnLst/>
                <a:rect l="l" t="t" r="r" b="b"/>
                <a:pathLst>
                  <a:path w="1158582" h="1175915" extrusionOk="0">
                    <a:moveTo>
                      <a:pt x="0" y="0"/>
                    </a:moveTo>
                    <a:lnTo>
                      <a:pt x="1158582" y="0"/>
                    </a:lnTo>
                    <a:lnTo>
                      <a:pt x="1158582" y="1175915"/>
                    </a:lnTo>
                    <a:lnTo>
                      <a:pt x="0" y="1175915"/>
                    </a:lnTo>
                    <a:close/>
                  </a:path>
                </a:pathLst>
              </a:custGeom>
              <a:solidFill>
                <a:srgbClr val="C6E6ED"/>
              </a:solidFill>
              <a:ln>
                <a:noFill/>
              </a:ln>
            </p:spPr>
          </p:sp>
          <p:sp>
            <p:nvSpPr>
              <p:cNvPr id="261" name="Google Shape;261;p18"/>
              <p:cNvSpPr txBox="1"/>
              <p:nvPr/>
            </p:nvSpPr>
            <p:spPr>
              <a:xfrm>
                <a:off x="0" y="-133350"/>
                <a:ext cx="1158582" cy="13092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2233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63" name="Google Shape;263;p18"/>
          <p:cNvGrpSpPr/>
          <p:nvPr/>
        </p:nvGrpSpPr>
        <p:grpSpPr>
          <a:xfrm>
            <a:off x="6942603" y="3434176"/>
            <a:ext cx="970202" cy="966674"/>
            <a:chOff x="0" y="0"/>
            <a:chExt cx="1293602" cy="1288898"/>
          </a:xfrm>
        </p:grpSpPr>
        <p:sp>
          <p:nvSpPr>
            <p:cNvPr id="264" name="Google Shape;264;p18"/>
            <p:cNvSpPr/>
            <p:nvPr/>
          </p:nvSpPr>
          <p:spPr>
            <a:xfrm>
              <a:off x="0" y="0"/>
              <a:ext cx="1293602" cy="1288898"/>
            </a:xfrm>
            <a:custGeom>
              <a:avLst/>
              <a:gdLst/>
              <a:ahLst/>
              <a:cxnLst/>
              <a:rect l="l" t="t" r="r" b="b"/>
              <a:pathLst>
                <a:path w="1293602" h="1288898" extrusionOk="0">
                  <a:moveTo>
                    <a:pt x="0" y="0"/>
                  </a:moveTo>
                  <a:lnTo>
                    <a:pt x="1293602" y="0"/>
                  </a:lnTo>
                  <a:lnTo>
                    <a:pt x="1293602" y="1288898"/>
                  </a:lnTo>
                  <a:lnTo>
                    <a:pt x="0" y="12888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265" name="Google Shape;265;p18"/>
            <p:cNvSpPr/>
            <p:nvPr/>
          </p:nvSpPr>
          <p:spPr>
            <a:xfrm>
              <a:off x="45659" y="45493"/>
              <a:ext cx="1202285" cy="1197913"/>
            </a:xfrm>
            <a:custGeom>
              <a:avLst/>
              <a:gdLst/>
              <a:ahLst/>
              <a:cxnLst/>
              <a:rect l="l" t="t" r="r" b="b"/>
              <a:pathLst>
                <a:path w="1202285" h="1197913" extrusionOk="0">
                  <a:moveTo>
                    <a:pt x="0" y="0"/>
                  </a:moveTo>
                  <a:lnTo>
                    <a:pt x="1202285" y="0"/>
                  </a:lnTo>
                  <a:lnTo>
                    <a:pt x="1202285" y="1197913"/>
                  </a:lnTo>
                  <a:lnTo>
                    <a:pt x="0" y="119791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266" name="Google Shape;266;p18"/>
            <p:cNvSpPr txBox="1"/>
            <p:nvPr/>
          </p:nvSpPr>
          <p:spPr>
            <a:xfrm>
              <a:off x="167369" y="78712"/>
              <a:ext cx="958864" cy="117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9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593" b="0" i="0" u="none" strike="noStrike" cap="none" dirty="0">
                  <a:solidFill>
                    <a:srgbClr val="000000"/>
                  </a:solidFill>
                  <a:latin typeface="Neucha"/>
                  <a:ea typeface="Neucha"/>
                  <a:cs typeface="Neucha"/>
                  <a:sym typeface="Neucha"/>
                </a:rPr>
                <a:t>B</a:t>
              </a:r>
              <a:endParaRPr dirty="0"/>
            </a:p>
          </p:txBody>
        </p:sp>
      </p:grpSp>
      <p:grpSp>
        <p:nvGrpSpPr>
          <p:cNvPr id="267" name="Google Shape;267;p18"/>
          <p:cNvGrpSpPr/>
          <p:nvPr/>
        </p:nvGrpSpPr>
        <p:grpSpPr>
          <a:xfrm>
            <a:off x="4904639" y="5126740"/>
            <a:ext cx="970202" cy="966674"/>
            <a:chOff x="0" y="0"/>
            <a:chExt cx="1293602" cy="1288898"/>
          </a:xfrm>
        </p:grpSpPr>
        <p:sp>
          <p:nvSpPr>
            <p:cNvPr id="268" name="Google Shape;268;p18"/>
            <p:cNvSpPr/>
            <p:nvPr/>
          </p:nvSpPr>
          <p:spPr>
            <a:xfrm>
              <a:off x="0" y="0"/>
              <a:ext cx="1293602" cy="1288898"/>
            </a:xfrm>
            <a:custGeom>
              <a:avLst/>
              <a:gdLst/>
              <a:ahLst/>
              <a:cxnLst/>
              <a:rect l="l" t="t" r="r" b="b"/>
              <a:pathLst>
                <a:path w="1293602" h="1288898" extrusionOk="0">
                  <a:moveTo>
                    <a:pt x="0" y="0"/>
                  </a:moveTo>
                  <a:lnTo>
                    <a:pt x="1293602" y="0"/>
                  </a:lnTo>
                  <a:lnTo>
                    <a:pt x="1293602" y="1288898"/>
                  </a:lnTo>
                  <a:lnTo>
                    <a:pt x="0" y="12888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269" name="Google Shape;269;p18"/>
            <p:cNvSpPr/>
            <p:nvPr/>
          </p:nvSpPr>
          <p:spPr>
            <a:xfrm>
              <a:off x="45659" y="45493"/>
              <a:ext cx="1202285" cy="1197913"/>
            </a:xfrm>
            <a:custGeom>
              <a:avLst/>
              <a:gdLst/>
              <a:ahLst/>
              <a:cxnLst/>
              <a:rect l="l" t="t" r="r" b="b"/>
              <a:pathLst>
                <a:path w="1202285" h="1197913" extrusionOk="0">
                  <a:moveTo>
                    <a:pt x="0" y="0"/>
                  </a:moveTo>
                  <a:lnTo>
                    <a:pt x="1202285" y="0"/>
                  </a:lnTo>
                  <a:lnTo>
                    <a:pt x="1202285" y="1197913"/>
                  </a:lnTo>
                  <a:lnTo>
                    <a:pt x="0" y="119791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270" name="Google Shape;270;p18"/>
            <p:cNvSpPr txBox="1"/>
            <p:nvPr/>
          </p:nvSpPr>
          <p:spPr>
            <a:xfrm>
              <a:off x="167369" y="78712"/>
              <a:ext cx="958864" cy="117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9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593" b="0" i="0" u="none" strike="noStrike" cap="none" dirty="0">
                  <a:solidFill>
                    <a:srgbClr val="000000"/>
                  </a:solidFill>
                  <a:latin typeface="Neucha"/>
                  <a:ea typeface="Neucha"/>
                  <a:cs typeface="Neucha"/>
                  <a:sym typeface="Neucha"/>
                </a:rPr>
                <a:t>C</a:t>
              </a:r>
              <a:endParaRPr dirty="0"/>
            </a:p>
          </p:txBody>
        </p:sp>
      </p:grpSp>
      <p:grpSp>
        <p:nvGrpSpPr>
          <p:cNvPr id="271" name="Google Shape;271;p18"/>
          <p:cNvGrpSpPr/>
          <p:nvPr/>
        </p:nvGrpSpPr>
        <p:grpSpPr>
          <a:xfrm>
            <a:off x="7787278" y="5719822"/>
            <a:ext cx="970202" cy="966674"/>
            <a:chOff x="0" y="0"/>
            <a:chExt cx="1293602" cy="1288898"/>
          </a:xfrm>
        </p:grpSpPr>
        <p:sp>
          <p:nvSpPr>
            <p:cNvPr id="272" name="Google Shape;272;p18"/>
            <p:cNvSpPr/>
            <p:nvPr/>
          </p:nvSpPr>
          <p:spPr>
            <a:xfrm>
              <a:off x="0" y="0"/>
              <a:ext cx="1293602" cy="1288898"/>
            </a:xfrm>
            <a:custGeom>
              <a:avLst/>
              <a:gdLst/>
              <a:ahLst/>
              <a:cxnLst/>
              <a:rect l="l" t="t" r="r" b="b"/>
              <a:pathLst>
                <a:path w="1293602" h="1288898" extrusionOk="0">
                  <a:moveTo>
                    <a:pt x="0" y="0"/>
                  </a:moveTo>
                  <a:lnTo>
                    <a:pt x="1293602" y="0"/>
                  </a:lnTo>
                  <a:lnTo>
                    <a:pt x="1293602" y="1288898"/>
                  </a:lnTo>
                  <a:lnTo>
                    <a:pt x="0" y="12888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273" name="Google Shape;273;p18"/>
            <p:cNvSpPr/>
            <p:nvPr/>
          </p:nvSpPr>
          <p:spPr>
            <a:xfrm>
              <a:off x="45659" y="45493"/>
              <a:ext cx="1202285" cy="1197913"/>
            </a:xfrm>
            <a:custGeom>
              <a:avLst/>
              <a:gdLst/>
              <a:ahLst/>
              <a:cxnLst/>
              <a:rect l="l" t="t" r="r" b="b"/>
              <a:pathLst>
                <a:path w="1202285" h="1197913" extrusionOk="0">
                  <a:moveTo>
                    <a:pt x="0" y="0"/>
                  </a:moveTo>
                  <a:lnTo>
                    <a:pt x="1202285" y="0"/>
                  </a:lnTo>
                  <a:lnTo>
                    <a:pt x="1202285" y="1197913"/>
                  </a:lnTo>
                  <a:lnTo>
                    <a:pt x="0" y="119791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274" name="Google Shape;274;p18"/>
            <p:cNvSpPr txBox="1"/>
            <p:nvPr/>
          </p:nvSpPr>
          <p:spPr>
            <a:xfrm>
              <a:off x="167369" y="78712"/>
              <a:ext cx="958864" cy="117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9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593" b="0" i="0" u="none" strike="noStrike" cap="none">
                  <a:solidFill>
                    <a:srgbClr val="000000"/>
                  </a:solidFill>
                  <a:latin typeface="Neucha"/>
                  <a:ea typeface="Neucha"/>
                  <a:cs typeface="Neucha"/>
                  <a:sym typeface="Neucha"/>
                </a:rPr>
                <a:t>D</a:t>
              </a:r>
              <a:endParaRPr/>
            </a:p>
          </p:txBody>
        </p:sp>
      </p:grpSp>
      <p:grpSp>
        <p:nvGrpSpPr>
          <p:cNvPr id="275" name="Google Shape;275;p18"/>
          <p:cNvGrpSpPr/>
          <p:nvPr/>
        </p:nvGrpSpPr>
        <p:grpSpPr>
          <a:xfrm>
            <a:off x="4252019" y="2915639"/>
            <a:ext cx="970202" cy="966674"/>
            <a:chOff x="0" y="0"/>
            <a:chExt cx="1293602" cy="1288898"/>
          </a:xfrm>
        </p:grpSpPr>
        <p:sp>
          <p:nvSpPr>
            <p:cNvPr id="276" name="Google Shape;276;p18"/>
            <p:cNvSpPr/>
            <p:nvPr/>
          </p:nvSpPr>
          <p:spPr>
            <a:xfrm>
              <a:off x="0" y="0"/>
              <a:ext cx="1293602" cy="1288898"/>
            </a:xfrm>
            <a:custGeom>
              <a:avLst/>
              <a:gdLst/>
              <a:ahLst/>
              <a:cxnLst/>
              <a:rect l="l" t="t" r="r" b="b"/>
              <a:pathLst>
                <a:path w="1293602" h="1288898" extrusionOk="0">
                  <a:moveTo>
                    <a:pt x="0" y="0"/>
                  </a:moveTo>
                  <a:lnTo>
                    <a:pt x="1293602" y="0"/>
                  </a:lnTo>
                  <a:lnTo>
                    <a:pt x="1293602" y="1288898"/>
                  </a:lnTo>
                  <a:lnTo>
                    <a:pt x="0" y="12888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277" name="Google Shape;277;p18"/>
            <p:cNvSpPr/>
            <p:nvPr/>
          </p:nvSpPr>
          <p:spPr>
            <a:xfrm>
              <a:off x="45659" y="45493"/>
              <a:ext cx="1202285" cy="1197913"/>
            </a:xfrm>
            <a:custGeom>
              <a:avLst/>
              <a:gdLst/>
              <a:ahLst/>
              <a:cxnLst/>
              <a:rect l="l" t="t" r="r" b="b"/>
              <a:pathLst>
                <a:path w="1202285" h="1197913" extrusionOk="0">
                  <a:moveTo>
                    <a:pt x="0" y="0"/>
                  </a:moveTo>
                  <a:lnTo>
                    <a:pt x="1202285" y="0"/>
                  </a:lnTo>
                  <a:lnTo>
                    <a:pt x="1202285" y="1197913"/>
                  </a:lnTo>
                  <a:lnTo>
                    <a:pt x="0" y="119791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278" name="Google Shape;278;p18"/>
            <p:cNvSpPr txBox="1"/>
            <p:nvPr/>
          </p:nvSpPr>
          <p:spPr>
            <a:xfrm>
              <a:off x="167369" y="78712"/>
              <a:ext cx="958864" cy="117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9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593" b="0" i="0" u="none" strike="noStrike" cap="none" dirty="0">
                  <a:solidFill>
                    <a:srgbClr val="000000"/>
                  </a:solidFill>
                  <a:latin typeface="Neucha"/>
                  <a:ea typeface="Neucha"/>
                  <a:cs typeface="Neucha"/>
                  <a:sym typeface="Neucha"/>
                </a:rPr>
                <a:t>A</a:t>
              </a:r>
              <a:endParaRPr dirty="0"/>
            </a:p>
          </p:txBody>
        </p:sp>
      </p:grpSp>
      <p:sp>
        <p:nvSpPr>
          <p:cNvPr id="279" name="Google Shape;279;p18"/>
          <p:cNvSpPr txBox="1"/>
          <p:nvPr/>
        </p:nvSpPr>
        <p:spPr>
          <a:xfrm>
            <a:off x="12875699" y="3507251"/>
            <a:ext cx="4879966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 i="0" u="none" strike="noStrike" cap="none" dirty="0" smtClean="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Доработка и распространение Модели</a:t>
            </a:r>
            <a:endParaRPr sz="1800" dirty="0"/>
          </a:p>
        </p:txBody>
      </p:sp>
      <p:sp>
        <p:nvSpPr>
          <p:cNvPr id="280" name="Google Shape;280;p18"/>
          <p:cNvSpPr txBox="1"/>
          <p:nvPr/>
        </p:nvSpPr>
        <p:spPr>
          <a:xfrm>
            <a:off x="12875699" y="4791023"/>
            <a:ext cx="3628200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 i="0" u="none" strike="noStrike" cap="none" dirty="0" smtClean="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Разработка новых программ</a:t>
            </a:r>
            <a:endParaRPr sz="1800" dirty="0"/>
          </a:p>
        </p:txBody>
      </p:sp>
      <p:sp>
        <p:nvSpPr>
          <p:cNvPr id="281" name="Google Shape;281;p18"/>
          <p:cNvSpPr txBox="1"/>
          <p:nvPr/>
        </p:nvSpPr>
        <p:spPr>
          <a:xfrm>
            <a:off x="12875699" y="6074477"/>
            <a:ext cx="3628200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 i="0" u="none" strike="noStrike" cap="none" dirty="0" smtClean="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Публикации и обмен опытом</a:t>
            </a:r>
            <a:endParaRPr sz="1800" dirty="0"/>
          </a:p>
        </p:txBody>
      </p:sp>
      <p:sp>
        <p:nvSpPr>
          <p:cNvPr id="282" name="Google Shape;282;p18"/>
          <p:cNvSpPr txBox="1"/>
          <p:nvPr/>
        </p:nvSpPr>
        <p:spPr>
          <a:xfrm>
            <a:off x="12875699" y="7453181"/>
            <a:ext cx="362820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 i="0" u="none" strike="noStrike" cap="none" dirty="0" smtClean="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Воспитание поколения готового к переменам</a:t>
            </a:r>
            <a:endParaRPr sz="1800" dirty="0"/>
          </a:p>
        </p:txBody>
      </p:sp>
      <p:sp>
        <p:nvSpPr>
          <p:cNvPr id="283" name="Google Shape;283;p18"/>
          <p:cNvSpPr txBox="1"/>
          <p:nvPr/>
        </p:nvSpPr>
        <p:spPr>
          <a:xfrm>
            <a:off x="11446630" y="3398976"/>
            <a:ext cx="1196220" cy="1037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93" b="0" i="0" u="none" strike="noStrike" cap="none">
                <a:solidFill>
                  <a:srgbClr val="4EB4CB"/>
                </a:solidFill>
                <a:latin typeface="Neucha"/>
                <a:ea typeface="Neucha"/>
                <a:cs typeface="Neucha"/>
                <a:sym typeface="Neucha"/>
              </a:rPr>
              <a:t>A</a:t>
            </a:r>
            <a:endParaRPr/>
          </a:p>
        </p:txBody>
      </p:sp>
      <p:sp>
        <p:nvSpPr>
          <p:cNvPr id="284" name="Google Shape;284;p18"/>
          <p:cNvSpPr txBox="1"/>
          <p:nvPr/>
        </p:nvSpPr>
        <p:spPr>
          <a:xfrm>
            <a:off x="11446630" y="4682748"/>
            <a:ext cx="1196220" cy="1037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93" b="0" i="0" u="none" strike="noStrike" cap="none">
                <a:solidFill>
                  <a:srgbClr val="4EB4CB"/>
                </a:solidFill>
                <a:latin typeface="Neucha"/>
                <a:ea typeface="Neucha"/>
                <a:cs typeface="Neucha"/>
                <a:sym typeface="Neucha"/>
              </a:rPr>
              <a:t>B</a:t>
            </a:r>
            <a:endParaRPr/>
          </a:p>
        </p:txBody>
      </p:sp>
      <p:sp>
        <p:nvSpPr>
          <p:cNvPr id="285" name="Google Shape;285;p18"/>
          <p:cNvSpPr txBox="1"/>
          <p:nvPr/>
        </p:nvSpPr>
        <p:spPr>
          <a:xfrm>
            <a:off x="11446630" y="5966202"/>
            <a:ext cx="1196220" cy="1037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93" b="0" i="0" u="none" strike="noStrike" cap="none">
                <a:solidFill>
                  <a:srgbClr val="4EB4CB"/>
                </a:solidFill>
                <a:latin typeface="Neucha"/>
                <a:ea typeface="Neucha"/>
                <a:cs typeface="Neucha"/>
                <a:sym typeface="Neucha"/>
              </a:rPr>
              <a:t>C</a:t>
            </a:r>
            <a:endParaRPr/>
          </a:p>
        </p:txBody>
      </p:sp>
      <p:sp>
        <p:nvSpPr>
          <p:cNvPr id="286" name="Google Shape;286;p18"/>
          <p:cNvSpPr txBox="1"/>
          <p:nvPr/>
        </p:nvSpPr>
        <p:spPr>
          <a:xfrm>
            <a:off x="11446630" y="7344906"/>
            <a:ext cx="1196220" cy="1037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93" b="0" i="0" u="none" strike="noStrike" cap="none">
                <a:solidFill>
                  <a:srgbClr val="4EB4CB"/>
                </a:solidFill>
                <a:latin typeface="Neucha"/>
                <a:ea typeface="Neucha"/>
                <a:cs typeface="Neucha"/>
                <a:sym typeface="Neucha"/>
              </a:rPr>
              <a:t>D</a:t>
            </a:r>
            <a:endParaRPr/>
          </a:p>
        </p:txBody>
      </p:sp>
      <p:sp>
        <p:nvSpPr>
          <p:cNvPr id="287" name="Google Shape;287;p18"/>
          <p:cNvSpPr txBox="1"/>
          <p:nvPr/>
        </p:nvSpPr>
        <p:spPr>
          <a:xfrm>
            <a:off x="0" y="419676"/>
            <a:ext cx="18288000" cy="1739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0" b="0" i="0" u="none" strike="noStrike" cap="none" dirty="0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ВЗГЛЛЯД В БУДУЩЕЕ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5212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19"/>
          <p:cNvPicPr preferRelativeResize="0"/>
          <p:nvPr/>
        </p:nvPicPr>
        <p:blipFill rotWithShape="1">
          <a:blip r:embed="rId3">
            <a:alphaModFix/>
          </a:blip>
          <a:srcRect l="6247" r="6256"/>
          <a:stretch/>
        </p:blipFill>
        <p:spPr>
          <a:xfrm>
            <a:off x="0" y="469225"/>
            <a:ext cx="18288000" cy="9348549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9"/>
          <p:cNvSpPr/>
          <p:nvPr/>
        </p:nvSpPr>
        <p:spPr>
          <a:xfrm>
            <a:off x="13591272" y="5385572"/>
            <a:ext cx="4258933" cy="2164092"/>
          </a:xfrm>
          <a:custGeom>
            <a:avLst/>
            <a:gdLst/>
            <a:ahLst/>
            <a:cxnLst/>
            <a:rect l="l" t="t" r="r" b="b"/>
            <a:pathLst>
              <a:path w="4258933" h="2164092" extrusionOk="0">
                <a:moveTo>
                  <a:pt x="0" y="0"/>
                </a:moveTo>
                <a:lnTo>
                  <a:pt x="4258933" y="0"/>
                </a:lnTo>
                <a:lnTo>
                  <a:pt x="4258933" y="2164092"/>
                </a:lnTo>
                <a:lnTo>
                  <a:pt x="0" y="2164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95" name="Google Shape;295;p19"/>
          <p:cNvSpPr txBox="1"/>
          <p:nvPr/>
        </p:nvSpPr>
        <p:spPr>
          <a:xfrm>
            <a:off x="7693942" y="7499579"/>
            <a:ext cx="5147109" cy="1054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807" b="0" i="0" u="none" strike="noStrike" cap="none" dirty="0" err="1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Юваль</a:t>
            </a:r>
            <a:r>
              <a:rPr lang="ru-RU" sz="3807" b="0" i="0" u="none" strike="noStrike" cap="none" dirty="0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 Ной </a:t>
            </a:r>
            <a:r>
              <a:rPr lang="ru-RU" sz="3807" b="0" i="0" u="none" strike="noStrike" cap="none" dirty="0" err="1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Харари</a:t>
            </a:r>
            <a:endParaRPr dirty="0"/>
          </a:p>
        </p:txBody>
      </p:sp>
      <p:pic>
        <p:nvPicPr>
          <p:cNvPr id="296" name="Google Shape;296;p19"/>
          <p:cNvPicPr preferRelativeResize="0"/>
          <p:nvPr/>
        </p:nvPicPr>
        <p:blipFill rotWithShape="1">
          <a:blip r:embed="rId5">
            <a:alphaModFix/>
          </a:blip>
          <a:srcRect t="46239"/>
          <a:stretch/>
        </p:blipFill>
        <p:spPr>
          <a:xfrm>
            <a:off x="1112825" y="-5"/>
            <a:ext cx="890375" cy="3209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497" y="1350236"/>
            <a:ext cx="5543550" cy="661987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449817" y="1604569"/>
            <a:ext cx="7265677" cy="5752529"/>
          </a:xfrm>
          <a:prstGeom prst="wedgeRoundRectCallou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155886" y="2522707"/>
            <a:ext cx="58535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Самый </a:t>
            </a:r>
            <a:r>
              <a:rPr lang="ru-RU" sz="3600" dirty="0"/>
              <a:t>важный навык XXI века — это не программирование</a:t>
            </a:r>
            <a:r>
              <a:rPr lang="ru-RU" sz="3600" b="1" dirty="0"/>
              <a:t>, а способность быстро обучаться и переучиваться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22"/>
          <p:cNvPicPr preferRelativeResize="0"/>
          <p:nvPr/>
        </p:nvPicPr>
        <p:blipFill rotWithShape="1">
          <a:blip r:embed="rId3">
            <a:alphaModFix/>
          </a:blip>
          <a:srcRect l="6247" r="6256"/>
          <a:stretch/>
        </p:blipFill>
        <p:spPr>
          <a:xfrm>
            <a:off x="0" y="469225"/>
            <a:ext cx="18288000" cy="93485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4" name="Google Shape;324;p22"/>
          <p:cNvGrpSpPr/>
          <p:nvPr/>
        </p:nvGrpSpPr>
        <p:grpSpPr>
          <a:xfrm>
            <a:off x="1558350" y="1157978"/>
            <a:ext cx="11027142" cy="8284551"/>
            <a:chOff x="0" y="1"/>
            <a:chExt cx="14702857" cy="11046069"/>
          </a:xfrm>
        </p:grpSpPr>
        <p:sp>
          <p:nvSpPr>
            <p:cNvPr id="325" name="Google Shape;325;p22"/>
            <p:cNvSpPr/>
            <p:nvPr/>
          </p:nvSpPr>
          <p:spPr>
            <a:xfrm rot="-5400000">
              <a:off x="3666014" y="-3666014"/>
              <a:ext cx="7370827" cy="14702856"/>
            </a:xfrm>
            <a:custGeom>
              <a:avLst/>
              <a:gdLst/>
              <a:ahLst/>
              <a:cxnLst/>
              <a:rect l="l" t="t" r="r" b="b"/>
              <a:pathLst>
                <a:path w="7370827" h="14702856" extrusionOk="0">
                  <a:moveTo>
                    <a:pt x="0" y="0"/>
                  </a:moveTo>
                  <a:lnTo>
                    <a:pt x="7370828" y="0"/>
                  </a:lnTo>
                  <a:lnTo>
                    <a:pt x="7370828" y="14702856"/>
                  </a:lnTo>
                  <a:lnTo>
                    <a:pt x="0" y="147028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l="-30926"/>
              </a:stretch>
            </a:blipFill>
            <a:ln>
              <a:noFill/>
            </a:ln>
          </p:spPr>
        </p:sp>
        <p:sp>
          <p:nvSpPr>
            <p:cNvPr id="326" name="Google Shape;326;p22"/>
            <p:cNvSpPr/>
            <p:nvPr/>
          </p:nvSpPr>
          <p:spPr>
            <a:xfrm rot="-5400000">
              <a:off x="2526218" y="-1130569"/>
              <a:ext cx="9650420" cy="14702856"/>
            </a:xfrm>
            <a:custGeom>
              <a:avLst/>
              <a:gdLst/>
              <a:ahLst/>
              <a:cxnLst/>
              <a:rect l="l" t="t" r="r" b="b"/>
              <a:pathLst>
                <a:path w="9650420" h="14702856" extrusionOk="0">
                  <a:moveTo>
                    <a:pt x="0" y="0"/>
                  </a:moveTo>
                  <a:lnTo>
                    <a:pt x="9650420" y="0"/>
                  </a:lnTo>
                  <a:lnTo>
                    <a:pt x="9650420" y="14702856"/>
                  </a:lnTo>
                  <a:lnTo>
                    <a:pt x="0" y="147028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327" name="Google Shape;327;p22"/>
          <p:cNvSpPr txBox="1"/>
          <p:nvPr/>
        </p:nvSpPr>
        <p:spPr>
          <a:xfrm>
            <a:off x="3811342" y="3084568"/>
            <a:ext cx="7192800" cy="43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900" b="0" i="0" u="none" strike="noStrike" cap="none" dirty="0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СПАСИБО ЗА ВНИМАНИЕ</a:t>
            </a:r>
            <a:endParaRPr sz="1050" dirty="0"/>
          </a:p>
        </p:txBody>
      </p:sp>
      <p:sp>
        <p:nvSpPr>
          <p:cNvPr id="328" name="Google Shape;328;p22"/>
          <p:cNvSpPr/>
          <p:nvPr/>
        </p:nvSpPr>
        <p:spPr>
          <a:xfrm rot="1038166">
            <a:off x="-593408" y="1312318"/>
            <a:ext cx="5184958" cy="4497950"/>
          </a:xfrm>
          <a:custGeom>
            <a:avLst/>
            <a:gdLst/>
            <a:ahLst/>
            <a:cxnLst/>
            <a:rect l="l" t="t" r="r" b="b"/>
            <a:pathLst>
              <a:path w="5183581" h="4496756" extrusionOk="0">
                <a:moveTo>
                  <a:pt x="0" y="0"/>
                </a:moveTo>
                <a:lnTo>
                  <a:pt x="5183581" y="0"/>
                </a:lnTo>
                <a:lnTo>
                  <a:pt x="5183581" y="4496757"/>
                </a:lnTo>
                <a:lnTo>
                  <a:pt x="0" y="44967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197" y="1965963"/>
            <a:ext cx="9078643" cy="832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82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1"/>
          <p:cNvPicPr preferRelativeResize="0"/>
          <p:nvPr/>
        </p:nvPicPr>
        <p:blipFill rotWithShape="1">
          <a:blip r:embed="rId3">
            <a:alphaModFix/>
          </a:blip>
          <a:srcRect l="6247" r="6256"/>
          <a:stretch/>
        </p:blipFill>
        <p:spPr>
          <a:xfrm>
            <a:off x="99699" y="484673"/>
            <a:ext cx="18288000" cy="934854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1"/>
          <p:cNvSpPr/>
          <p:nvPr/>
        </p:nvSpPr>
        <p:spPr>
          <a:xfrm rot="-1242525">
            <a:off x="5107819" y="3016680"/>
            <a:ext cx="1212997" cy="968192"/>
          </a:xfrm>
          <a:custGeom>
            <a:avLst/>
            <a:gdLst/>
            <a:ahLst/>
            <a:cxnLst/>
            <a:rect l="l" t="t" r="r" b="b"/>
            <a:pathLst>
              <a:path w="1212997" h="968192" extrusionOk="0">
                <a:moveTo>
                  <a:pt x="0" y="0"/>
                </a:moveTo>
                <a:lnTo>
                  <a:pt x="1212997" y="0"/>
                </a:lnTo>
                <a:lnTo>
                  <a:pt x="1212997" y="968192"/>
                </a:lnTo>
                <a:lnTo>
                  <a:pt x="0" y="9681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5" name="Google Shape;135;p11"/>
          <p:cNvSpPr/>
          <p:nvPr/>
        </p:nvSpPr>
        <p:spPr>
          <a:xfrm rot="-10646439">
            <a:off x="11769309" y="7033616"/>
            <a:ext cx="1212997" cy="968192"/>
          </a:xfrm>
          <a:custGeom>
            <a:avLst/>
            <a:gdLst/>
            <a:ahLst/>
            <a:cxnLst/>
            <a:rect l="l" t="t" r="r" b="b"/>
            <a:pathLst>
              <a:path w="1212997" h="968192" extrusionOk="0">
                <a:moveTo>
                  <a:pt x="0" y="0"/>
                </a:moveTo>
                <a:lnTo>
                  <a:pt x="1212997" y="0"/>
                </a:lnTo>
                <a:lnTo>
                  <a:pt x="1212997" y="968192"/>
                </a:lnTo>
                <a:lnTo>
                  <a:pt x="0" y="9681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6" name="Google Shape;136;p11"/>
          <p:cNvSpPr/>
          <p:nvPr/>
        </p:nvSpPr>
        <p:spPr>
          <a:xfrm rot="10800000" flipH="1">
            <a:off x="6882263" y="7517712"/>
            <a:ext cx="1254393" cy="1001233"/>
          </a:xfrm>
          <a:custGeom>
            <a:avLst/>
            <a:gdLst/>
            <a:ahLst/>
            <a:cxnLst/>
            <a:rect l="l" t="t" r="r" b="b"/>
            <a:pathLst>
              <a:path w="1254393" h="1001233" extrusionOk="0">
                <a:moveTo>
                  <a:pt x="0" y="1001234"/>
                </a:moveTo>
                <a:lnTo>
                  <a:pt x="1254393" y="1001234"/>
                </a:lnTo>
                <a:lnTo>
                  <a:pt x="1254393" y="0"/>
                </a:lnTo>
                <a:lnTo>
                  <a:pt x="0" y="0"/>
                </a:lnTo>
                <a:lnTo>
                  <a:pt x="0" y="1001234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7" name="Google Shape;137;p11"/>
          <p:cNvSpPr/>
          <p:nvPr/>
        </p:nvSpPr>
        <p:spPr>
          <a:xfrm flipH="1">
            <a:off x="12163102" y="3310816"/>
            <a:ext cx="1254393" cy="1001233"/>
          </a:xfrm>
          <a:custGeom>
            <a:avLst/>
            <a:gdLst/>
            <a:ahLst/>
            <a:cxnLst/>
            <a:rect l="l" t="t" r="r" b="b"/>
            <a:pathLst>
              <a:path w="1254393" h="1001233" extrusionOk="0">
                <a:moveTo>
                  <a:pt x="0" y="1001234"/>
                </a:moveTo>
                <a:lnTo>
                  <a:pt x="1254393" y="1001234"/>
                </a:lnTo>
                <a:lnTo>
                  <a:pt x="1254393" y="0"/>
                </a:lnTo>
                <a:lnTo>
                  <a:pt x="0" y="0"/>
                </a:lnTo>
                <a:lnTo>
                  <a:pt x="0" y="1001234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8" name="Google Shape;138;p11"/>
          <p:cNvSpPr/>
          <p:nvPr/>
        </p:nvSpPr>
        <p:spPr>
          <a:xfrm rot="-3784848">
            <a:off x="4436458" y="6312445"/>
            <a:ext cx="1150379" cy="1052074"/>
          </a:xfrm>
          <a:custGeom>
            <a:avLst/>
            <a:gdLst/>
            <a:ahLst/>
            <a:cxnLst/>
            <a:rect l="l" t="t" r="r" b="b"/>
            <a:pathLst>
              <a:path w="1150379" h="1052074" extrusionOk="0">
                <a:moveTo>
                  <a:pt x="0" y="0"/>
                </a:moveTo>
                <a:lnTo>
                  <a:pt x="1150380" y="0"/>
                </a:lnTo>
                <a:lnTo>
                  <a:pt x="1150380" y="1052074"/>
                </a:lnTo>
                <a:lnTo>
                  <a:pt x="0" y="10520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9" name="Google Shape;139;p11"/>
          <p:cNvSpPr/>
          <p:nvPr/>
        </p:nvSpPr>
        <p:spPr>
          <a:xfrm rot="8620515">
            <a:off x="13283834" y="4617463"/>
            <a:ext cx="1150379" cy="1052074"/>
          </a:xfrm>
          <a:custGeom>
            <a:avLst/>
            <a:gdLst/>
            <a:ahLst/>
            <a:cxnLst/>
            <a:rect l="l" t="t" r="r" b="b"/>
            <a:pathLst>
              <a:path w="1150379" h="1052074" extrusionOk="0">
                <a:moveTo>
                  <a:pt x="0" y="0"/>
                </a:moveTo>
                <a:lnTo>
                  <a:pt x="1150379" y="0"/>
                </a:lnTo>
                <a:lnTo>
                  <a:pt x="1150379" y="1052074"/>
                </a:lnTo>
                <a:lnTo>
                  <a:pt x="0" y="10520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40" name="Google Shape;140;p11"/>
          <p:cNvSpPr/>
          <p:nvPr/>
        </p:nvSpPr>
        <p:spPr>
          <a:xfrm rot="-1601390">
            <a:off x="4373916" y="4876292"/>
            <a:ext cx="1040609" cy="794647"/>
          </a:xfrm>
          <a:custGeom>
            <a:avLst/>
            <a:gdLst/>
            <a:ahLst/>
            <a:cxnLst/>
            <a:rect l="l" t="t" r="r" b="b"/>
            <a:pathLst>
              <a:path w="1040609" h="794647" extrusionOk="0">
                <a:moveTo>
                  <a:pt x="0" y="0"/>
                </a:moveTo>
                <a:lnTo>
                  <a:pt x="1040609" y="0"/>
                </a:lnTo>
                <a:lnTo>
                  <a:pt x="1040609" y="794647"/>
                </a:lnTo>
                <a:lnTo>
                  <a:pt x="0" y="794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41" name="Google Shape;141;p11"/>
          <p:cNvSpPr/>
          <p:nvPr/>
        </p:nvSpPr>
        <p:spPr>
          <a:xfrm rot="10318648">
            <a:off x="12213461" y="5859362"/>
            <a:ext cx="1040609" cy="794647"/>
          </a:xfrm>
          <a:custGeom>
            <a:avLst/>
            <a:gdLst/>
            <a:ahLst/>
            <a:cxnLst/>
            <a:rect l="l" t="t" r="r" b="b"/>
            <a:pathLst>
              <a:path w="1040609" h="794647" extrusionOk="0">
                <a:moveTo>
                  <a:pt x="0" y="0"/>
                </a:moveTo>
                <a:lnTo>
                  <a:pt x="1040609" y="0"/>
                </a:lnTo>
                <a:lnTo>
                  <a:pt x="1040609" y="794647"/>
                </a:lnTo>
                <a:lnTo>
                  <a:pt x="0" y="794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42" name="Google Shape;142;p11"/>
          <p:cNvSpPr txBox="1"/>
          <p:nvPr/>
        </p:nvSpPr>
        <p:spPr>
          <a:xfrm>
            <a:off x="2874007" y="484673"/>
            <a:ext cx="12739384" cy="1465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0" i="0" u="none" strike="noStrike" cap="none" dirty="0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Мир меняется. Готовы ли мы?</a:t>
            </a:r>
            <a:endParaRPr sz="1000" dirty="0"/>
          </a:p>
        </p:txBody>
      </p:sp>
      <p:sp>
        <p:nvSpPr>
          <p:cNvPr id="143" name="Google Shape;143;p11"/>
          <p:cNvSpPr txBox="1"/>
          <p:nvPr/>
        </p:nvSpPr>
        <p:spPr>
          <a:xfrm>
            <a:off x="13258178" y="3119563"/>
            <a:ext cx="4071261" cy="749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 i="0" u="none" strike="noStrike" cap="none" dirty="0" smtClean="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Новые профессии</a:t>
            </a:r>
            <a:endParaRPr sz="1800" dirty="0"/>
          </a:p>
        </p:txBody>
      </p:sp>
      <p:sp>
        <p:nvSpPr>
          <p:cNvPr id="144" name="Google Shape;144;p11"/>
          <p:cNvSpPr txBox="1"/>
          <p:nvPr/>
        </p:nvSpPr>
        <p:spPr>
          <a:xfrm>
            <a:off x="1632095" y="2687693"/>
            <a:ext cx="3260310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latin typeface="Rubik"/>
                <a:cs typeface="Rubik"/>
                <a:sym typeface="Rubik"/>
              </a:rPr>
              <a:t>Технологическая революция</a:t>
            </a:r>
            <a:endParaRPr sz="1800" dirty="0"/>
          </a:p>
        </p:txBody>
      </p:sp>
      <p:sp>
        <p:nvSpPr>
          <p:cNvPr id="145" name="Google Shape;145;p11"/>
          <p:cNvSpPr txBox="1"/>
          <p:nvPr/>
        </p:nvSpPr>
        <p:spPr>
          <a:xfrm>
            <a:off x="12733765" y="7965403"/>
            <a:ext cx="3401252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 i="0" u="none" strike="noStrike" cap="none" dirty="0" smtClean="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Устаревшие подходы</a:t>
            </a:r>
            <a:endParaRPr sz="1800" dirty="0"/>
          </a:p>
        </p:txBody>
      </p:sp>
      <p:sp>
        <p:nvSpPr>
          <p:cNvPr id="146" name="Google Shape;146;p11"/>
          <p:cNvSpPr txBox="1"/>
          <p:nvPr/>
        </p:nvSpPr>
        <p:spPr>
          <a:xfrm>
            <a:off x="1807615" y="4519588"/>
            <a:ext cx="2510374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 i="0" u="none" strike="noStrike" cap="none" dirty="0" smtClean="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Демография и гибкость</a:t>
            </a:r>
            <a:endParaRPr sz="1800" dirty="0"/>
          </a:p>
        </p:txBody>
      </p:sp>
      <p:sp>
        <p:nvSpPr>
          <p:cNvPr id="147" name="Google Shape;147;p11"/>
          <p:cNvSpPr txBox="1"/>
          <p:nvPr/>
        </p:nvSpPr>
        <p:spPr>
          <a:xfrm>
            <a:off x="14798694" y="4781639"/>
            <a:ext cx="2510374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 i="0" u="none" strike="noStrike" cap="none" dirty="0" smtClean="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Изменения рынка труда</a:t>
            </a:r>
            <a:endParaRPr sz="1800" dirty="0"/>
          </a:p>
        </p:txBody>
      </p:sp>
      <p:sp>
        <p:nvSpPr>
          <p:cNvPr id="148" name="Google Shape;148;p11"/>
          <p:cNvSpPr txBox="1"/>
          <p:nvPr/>
        </p:nvSpPr>
        <p:spPr>
          <a:xfrm>
            <a:off x="13457531" y="6201269"/>
            <a:ext cx="3310529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 i="0" u="none" strike="noStrike" cap="none" dirty="0" smtClean="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Удаленная работа и </a:t>
            </a:r>
            <a:r>
              <a:rPr lang="ru-RU" sz="2800" b="0" i="0" u="none" strike="noStrike" cap="none" dirty="0" err="1" smtClean="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фриланс</a:t>
            </a:r>
            <a:endParaRPr sz="1800" dirty="0"/>
          </a:p>
        </p:txBody>
      </p:sp>
      <p:sp>
        <p:nvSpPr>
          <p:cNvPr id="149" name="Google Shape;149;p11"/>
          <p:cNvSpPr txBox="1"/>
          <p:nvPr/>
        </p:nvSpPr>
        <p:spPr>
          <a:xfrm>
            <a:off x="3937081" y="8327337"/>
            <a:ext cx="2895332" cy="749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 i="0" u="none" strike="noStrike" cap="none" dirty="0" smtClean="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Автоматизация</a:t>
            </a:r>
            <a:endParaRPr sz="1800" dirty="0"/>
          </a:p>
        </p:txBody>
      </p:sp>
      <p:sp>
        <p:nvSpPr>
          <p:cNvPr id="150" name="Google Shape;150;p11"/>
          <p:cNvSpPr txBox="1"/>
          <p:nvPr/>
        </p:nvSpPr>
        <p:spPr>
          <a:xfrm>
            <a:off x="1310814" y="6281448"/>
            <a:ext cx="2718681" cy="749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 i="0" u="none" strike="noStrike" cap="none" dirty="0" smtClean="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Глобализация</a:t>
            </a:r>
            <a:endParaRPr sz="1800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0" y="326571"/>
            <a:ext cx="2620228" cy="166588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923" y="1969228"/>
            <a:ext cx="7279004" cy="59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0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8"/>
          <p:cNvPicPr preferRelativeResize="0"/>
          <p:nvPr/>
        </p:nvPicPr>
        <p:blipFill rotWithShape="1">
          <a:blip r:embed="rId3">
            <a:alphaModFix/>
          </a:blip>
          <a:srcRect l="6247" r="6256"/>
          <a:stretch/>
        </p:blipFill>
        <p:spPr>
          <a:xfrm>
            <a:off x="0" y="469225"/>
            <a:ext cx="18288000" cy="93485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oogle Shape;91;p8"/>
          <p:cNvGrpSpPr/>
          <p:nvPr/>
        </p:nvGrpSpPr>
        <p:grpSpPr>
          <a:xfrm>
            <a:off x="404949" y="1661148"/>
            <a:ext cx="18417914" cy="4300513"/>
            <a:chOff x="-475806" y="3637595"/>
            <a:chExt cx="14467894" cy="14030515"/>
          </a:xfrm>
        </p:grpSpPr>
        <p:sp>
          <p:nvSpPr>
            <p:cNvPr id="8" name="Google Shape;92;p8"/>
            <p:cNvSpPr txBox="1"/>
            <p:nvPr/>
          </p:nvSpPr>
          <p:spPr>
            <a:xfrm>
              <a:off x="-475806" y="9423174"/>
              <a:ext cx="13414231" cy="8244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9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3800" b="1" i="0" u="none" strike="noStrike" cap="none" dirty="0" smtClean="0">
                  <a:solidFill>
                    <a:srgbClr val="4EB4CB"/>
                  </a:solidFill>
                  <a:latin typeface="Neucha"/>
                  <a:ea typeface="Neucha"/>
                  <a:cs typeface="Neucha"/>
                  <a:sym typeface="Neucha"/>
                </a:rPr>
                <a:t>ПОГОВОРИМ О ТРЕНДАХ</a:t>
              </a:r>
              <a:endParaRPr sz="1200" b="1" dirty="0"/>
            </a:p>
          </p:txBody>
        </p:sp>
        <p:sp>
          <p:nvSpPr>
            <p:cNvPr id="9" name="Google Shape;93;p8"/>
            <p:cNvSpPr txBox="1"/>
            <p:nvPr/>
          </p:nvSpPr>
          <p:spPr>
            <a:xfrm>
              <a:off x="263570" y="3637595"/>
              <a:ext cx="13728518" cy="19533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9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ru-RU" sz="8000" b="1" i="0" u="none" strike="noStrike" cap="none" dirty="0" smtClean="0">
                <a:solidFill>
                  <a:srgbClr val="F58611"/>
                </a:solidFill>
                <a:latin typeface="Neucha"/>
                <a:ea typeface="Neucha"/>
                <a:cs typeface="Neucha"/>
                <a:sym typeface="Neucha"/>
              </a:endParaRPr>
            </a:p>
          </p:txBody>
        </p:sp>
        <p:sp>
          <p:nvSpPr>
            <p:cNvPr id="10" name="Google Shape;94;p8"/>
            <p:cNvSpPr txBox="1"/>
            <p:nvPr/>
          </p:nvSpPr>
          <p:spPr>
            <a:xfrm>
              <a:off x="0" y="5371234"/>
              <a:ext cx="13414231" cy="2197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9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28275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8"/>
          <p:cNvPicPr preferRelativeResize="0"/>
          <p:nvPr/>
        </p:nvPicPr>
        <p:blipFill rotWithShape="1">
          <a:blip r:embed="rId3">
            <a:alphaModFix/>
          </a:blip>
          <a:srcRect l="6247" r="6256"/>
          <a:stretch/>
        </p:blipFill>
        <p:spPr>
          <a:xfrm>
            <a:off x="0" y="469225"/>
            <a:ext cx="18288000" cy="93485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" name="Google Shape;91;p8"/>
          <p:cNvGrpSpPr/>
          <p:nvPr/>
        </p:nvGrpSpPr>
        <p:grpSpPr>
          <a:xfrm>
            <a:off x="405663" y="469225"/>
            <a:ext cx="17476674" cy="1999655"/>
            <a:chOff x="-157144" y="-932965"/>
            <a:chExt cx="13728518" cy="6523918"/>
          </a:xfrm>
        </p:grpSpPr>
        <p:sp>
          <p:nvSpPr>
            <p:cNvPr id="92" name="Google Shape;92;p8"/>
            <p:cNvSpPr txBox="1"/>
            <p:nvPr/>
          </p:nvSpPr>
          <p:spPr>
            <a:xfrm>
              <a:off x="72390" y="-932965"/>
              <a:ext cx="13414231" cy="52576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9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800" b="1" dirty="0" smtClean="0">
                  <a:solidFill>
                    <a:srgbClr val="4EB4CB"/>
                  </a:solidFill>
                  <a:latin typeface="Neucha"/>
                  <a:ea typeface="Neucha"/>
                  <a:cs typeface="Neucha"/>
                  <a:sym typeface="Neucha"/>
                </a:rPr>
                <a:t>01. </a:t>
              </a:r>
              <a:r>
                <a:rPr lang="ru-RU" sz="8800" b="1" i="0" u="none" strike="noStrike" cap="none" dirty="0" smtClean="0">
                  <a:solidFill>
                    <a:srgbClr val="4EB4CB"/>
                  </a:solidFill>
                  <a:latin typeface="Neucha"/>
                  <a:ea typeface="Neucha"/>
                  <a:cs typeface="Neucha"/>
                  <a:sym typeface="Neucha"/>
                </a:rPr>
                <a:t>АВТОМАТИЗАЦИЯ И ИИ</a:t>
              </a:r>
              <a:endParaRPr sz="1000" b="1" dirty="0"/>
            </a:p>
          </p:txBody>
        </p:sp>
        <p:sp>
          <p:nvSpPr>
            <p:cNvPr id="93" name="Google Shape;93;p8"/>
            <p:cNvSpPr txBox="1"/>
            <p:nvPr/>
          </p:nvSpPr>
          <p:spPr>
            <a:xfrm>
              <a:off x="-157144" y="3520317"/>
              <a:ext cx="13728518" cy="1953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9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ru-RU" sz="8000" b="1" i="0" u="none" strike="noStrike" cap="none" dirty="0" smtClean="0">
                <a:solidFill>
                  <a:srgbClr val="F58611"/>
                </a:solidFill>
                <a:latin typeface="Neucha"/>
                <a:ea typeface="Neucha"/>
                <a:cs typeface="Neucha"/>
                <a:sym typeface="Neucha"/>
              </a:endParaRPr>
            </a:p>
          </p:txBody>
        </p:sp>
        <p:sp>
          <p:nvSpPr>
            <p:cNvPr id="94" name="Google Shape;94;p8"/>
            <p:cNvSpPr txBox="1"/>
            <p:nvPr/>
          </p:nvSpPr>
          <p:spPr>
            <a:xfrm>
              <a:off x="0" y="5371234"/>
              <a:ext cx="13414231" cy="2197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9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 dirty="0"/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080" y="2401534"/>
            <a:ext cx="10768233" cy="600867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5663" y="3565649"/>
            <a:ext cx="64379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4EB4CB"/>
                </a:solidFill>
                <a:latin typeface="Neucha"/>
                <a:ea typeface="Neucha"/>
                <a:cs typeface="Neucha"/>
                <a:sym typeface="Neucha"/>
              </a:rPr>
              <a:t>КОГДА СТАНЕТЕ ВЗРОСЛЫМИ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10933" y="4821836"/>
            <a:ext cx="4227440" cy="8570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9002"/>
              </a:lnSpc>
            </a:pPr>
            <a:r>
              <a:rPr lang="ru-RU" sz="4400" b="1" dirty="0">
                <a:solidFill>
                  <a:srgbClr val="F58611"/>
                </a:solidFill>
                <a:latin typeface="Neucha"/>
                <a:ea typeface="Neucha"/>
                <a:cs typeface="Neucha"/>
                <a:sym typeface="Neucha"/>
              </a:rPr>
              <a:t>МОЖЕТЕ НЕ НАЙТИ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17995" y="6230202"/>
            <a:ext cx="1813317" cy="8497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9002"/>
              </a:lnSpc>
            </a:pPr>
            <a:r>
              <a:rPr lang="ru-RU" sz="4400" b="1" dirty="0">
                <a:latin typeface="Neucha"/>
                <a:ea typeface="Neucha"/>
                <a:cs typeface="Neucha"/>
                <a:sym typeface="Neucha"/>
              </a:rPr>
              <a:t>РАБОТУ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57161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8"/>
          <p:cNvPicPr preferRelativeResize="0"/>
          <p:nvPr/>
        </p:nvPicPr>
        <p:blipFill rotWithShape="1">
          <a:blip r:embed="rId3">
            <a:alphaModFix/>
          </a:blip>
          <a:srcRect l="6247" r="6256"/>
          <a:stretch/>
        </p:blipFill>
        <p:spPr>
          <a:xfrm>
            <a:off x="0" y="469225"/>
            <a:ext cx="18288000" cy="93485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" name="Google Shape;91;p8"/>
          <p:cNvGrpSpPr/>
          <p:nvPr/>
        </p:nvGrpSpPr>
        <p:grpSpPr>
          <a:xfrm>
            <a:off x="405663" y="469225"/>
            <a:ext cx="17476674" cy="1999655"/>
            <a:chOff x="-157144" y="-932965"/>
            <a:chExt cx="13728518" cy="6523918"/>
          </a:xfrm>
        </p:grpSpPr>
        <p:sp>
          <p:nvSpPr>
            <p:cNvPr id="92" name="Google Shape;92;p8"/>
            <p:cNvSpPr txBox="1"/>
            <p:nvPr/>
          </p:nvSpPr>
          <p:spPr>
            <a:xfrm>
              <a:off x="72390" y="-932965"/>
              <a:ext cx="13414231" cy="52576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9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800" b="1" i="0" u="none" strike="noStrike" cap="none" dirty="0" smtClean="0">
                  <a:solidFill>
                    <a:schemeClr val="accent6"/>
                  </a:solidFill>
                  <a:latin typeface="Neucha"/>
                  <a:ea typeface="Neucha"/>
                  <a:cs typeface="Neucha"/>
                  <a:sym typeface="Neucha"/>
                </a:rPr>
                <a:t>02. </a:t>
              </a:r>
              <a:r>
                <a:rPr lang="ru-RU" sz="8800" b="1" i="0" u="none" strike="noStrike" cap="none" dirty="0" smtClean="0">
                  <a:solidFill>
                    <a:schemeClr val="accent3"/>
                  </a:solidFill>
                  <a:latin typeface="Neucha"/>
                  <a:ea typeface="Neucha"/>
                  <a:cs typeface="Neucha"/>
                  <a:sym typeface="Neucha"/>
                </a:rPr>
                <a:t>ЗЕЛЕНАЯ</a:t>
              </a:r>
              <a:r>
                <a:rPr lang="ru-RU" sz="8800" b="1" i="0" u="none" strike="noStrike" cap="none" dirty="0" smtClean="0">
                  <a:solidFill>
                    <a:schemeClr val="accent6"/>
                  </a:solidFill>
                  <a:latin typeface="Neucha"/>
                  <a:ea typeface="Neucha"/>
                  <a:cs typeface="Neucha"/>
                  <a:sym typeface="Neucha"/>
                </a:rPr>
                <a:t> ТРАНСФОРМАЦИЯ</a:t>
              </a:r>
              <a:endParaRPr sz="1000" b="1" dirty="0">
                <a:solidFill>
                  <a:schemeClr val="accent6"/>
                </a:solidFill>
              </a:endParaRPr>
            </a:p>
          </p:txBody>
        </p:sp>
        <p:sp>
          <p:nvSpPr>
            <p:cNvPr id="93" name="Google Shape;93;p8"/>
            <p:cNvSpPr txBox="1"/>
            <p:nvPr/>
          </p:nvSpPr>
          <p:spPr>
            <a:xfrm>
              <a:off x="-157144" y="3520317"/>
              <a:ext cx="13728518" cy="1953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9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ru-RU" sz="8000" b="1" i="0" u="none" strike="noStrike" cap="none" dirty="0" smtClean="0">
                <a:solidFill>
                  <a:srgbClr val="F58611"/>
                </a:solidFill>
                <a:latin typeface="Neucha"/>
                <a:ea typeface="Neucha"/>
                <a:cs typeface="Neucha"/>
                <a:sym typeface="Neucha"/>
              </a:endParaRPr>
            </a:p>
          </p:txBody>
        </p:sp>
        <p:sp>
          <p:nvSpPr>
            <p:cNvPr id="94" name="Google Shape;94;p8"/>
            <p:cNvSpPr txBox="1"/>
            <p:nvPr/>
          </p:nvSpPr>
          <p:spPr>
            <a:xfrm>
              <a:off x="0" y="5371234"/>
              <a:ext cx="13414231" cy="2197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9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 dirty="0"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035" y="1969636"/>
            <a:ext cx="12448188" cy="831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97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8"/>
          <p:cNvPicPr preferRelativeResize="0"/>
          <p:nvPr/>
        </p:nvPicPr>
        <p:blipFill rotWithShape="1">
          <a:blip r:embed="rId3">
            <a:alphaModFix/>
          </a:blip>
          <a:srcRect l="6247" r="6256"/>
          <a:stretch/>
        </p:blipFill>
        <p:spPr>
          <a:xfrm>
            <a:off x="0" y="469225"/>
            <a:ext cx="18288000" cy="93485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" name="Google Shape;91;p8"/>
          <p:cNvGrpSpPr/>
          <p:nvPr/>
        </p:nvGrpSpPr>
        <p:grpSpPr>
          <a:xfrm>
            <a:off x="7757850" y="2951168"/>
            <a:ext cx="10136063" cy="3223062"/>
            <a:chOff x="-157144" y="-932965"/>
            <a:chExt cx="13728518" cy="10515310"/>
          </a:xfrm>
        </p:grpSpPr>
        <p:sp>
          <p:nvSpPr>
            <p:cNvPr id="92" name="Google Shape;92;p8"/>
            <p:cNvSpPr txBox="1"/>
            <p:nvPr/>
          </p:nvSpPr>
          <p:spPr>
            <a:xfrm>
              <a:off x="72390" y="-932965"/>
              <a:ext cx="13414231" cy="10515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9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800" b="1" i="0" u="none" strike="noStrike" cap="none" dirty="0" smtClean="0">
                  <a:solidFill>
                    <a:srgbClr val="4EB4CB"/>
                  </a:solidFill>
                  <a:latin typeface="Neucha"/>
                  <a:ea typeface="Neucha"/>
                  <a:cs typeface="Neucha"/>
                  <a:sym typeface="Neucha"/>
                </a:rPr>
                <a:t>03. ГИБКОСТЬ И </a:t>
              </a:r>
            </a:p>
            <a:p>
              <a:pPr marL="0" marR="0" lvl="0" indent="0" algn="ctr" rtl="0">
                <a:lnSpc>
                  <a:spcPct val="119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800" b="1" i="0" u="none" strike="noStrike" cap="none" dirty="0" smtClean="0">
                  <a:solidFill>
                    <a:srgbClr val="4EB4CB"/>
                  </a:solidFill>
                  <a:latin typeface="Neucha"/>
                  <a:ea typeface="Neucha"/>
                  <a:cs typeface="Neucha"/>
                  <a:sym typeface="Neucha"/>
                </a:rPr>
                <a:t>АДАПТИВНОСТЬ</a:t>
              </a:r>
              <a:endParaRPr sz="1000" b="1" dirty="0"/>
            </a:p>
          </p:txBody>
        </p:sp>
        <p:sp>
          <p:nvSpPr>
            <p:cNvPr id="93" name="Google Shape;93;p8"/>
            <p:cNvSpPr txBox="1"/>
            <p:nvPr/>
          </p:nvSpPr>
          <p:spPr>
            <a:xfrm>
              <a:off x="-157144" y="3520317"/>
              <a:ext cx="13728518" cy="1953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9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ru-RU" sz="8000" b="1" i="0" u="none" strike="noStrike" cap="none" dirty="0" smtClean="0">
                <a:solidFill>
                  <a:srgbClr val="F58611"/>
                </a:solidFill>
                <a:latin typeface="Neucha"/>
                <a:ea typeface="Neucha"/>
                <a:cs typeface="Neucha"/>
                <a:sym typeface="Neucha"/>
              </a:endParaRPr>
            </a:p>
          </p:txBody>
        </p:sp>
        <p:sp>
          <p:nvSpPr>
            <p:cNvPr id="94" name="Google Shape;94;p8"/>
            <p:cNvSpPr txBox="1"/>
            <p:nvPr/>
          </p:nvSpPr>
          <p:spPr>
            <a:xfrm>
              <a:off x="0" y="5371234"/>
              <a:ext cx="13414231" cy="2197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9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 dirty="0"/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642" y="640080"/>
            <a:ext cx="6853019" cy="931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9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8"/>
          <p:cNvPicPr preferRelativeResize="0"/>
          <p:nvPr/>
        </p:nvPicPr>
        <p:blipFill rotWithShape="1">
          <a:blip r:embed="rId3">
            <a:alphaModFix/>
          </a:blip>
          <a:srcRect l="6247" r="6256"/>
          <a:stretch/>
        </p:blipFill>
        <p:spPr>
          <a:xfrm>
            <a:off x="27211" y="463271"/>
            <a:ext cx="18288000" cy="934854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276100" y="477959"/>
            <a:ext cx="851386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800" b="1" dirty="0" smtClean="0">
                <a:solidFill>
                  <a:schemeClr val="accent6">
                    <a:lumMod val="75000"/>
                  </a:schemeClr>
                </a:solidFill>
                <a:latin typeface="Neucha"/>
                <a:ea typeface="Neucha"/>
                <a:cs typeface="Neucha"/>
                <a:sym typeface="Neucha"/>
              </a:rPr>
              <a:t>НАВЫКИ БУДУЩЕГО</a:t>
            </a:r>
            <a:endParaRPr lang="ru-RU" sz="8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70095" y="3385746"/>
            <a:ext cx="649568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>
                <a:latin typeface="Neucha"/>
                <a:ea typeface="Neucha"/>
                <a:cs typeface="Neucha"/>
                <a:sym typeface="Neucha"/>
              </a:rPr>
              <a:t>Цифровая грамотность </a:t>
            </a:r>
            <a:endParaRPr lang="ru-RU" sz="5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08567" y="4675881"/>
            <a:ext cx="645721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>
                <a:latin typeface="Neucha"/>
                <a:ea typeface="Neucha"/>
                <a:cs typeface="Neucha"/>
                <a:sym typeface="Neucha"/>
              </a:rPr>
              <a:t>Критическое мышление</a:t>
            </a:r>
            <a:endParaRPr lang="ru-RU" sz="5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08567" y="5953584"/>
            <a:ext cx="39308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>
                <a:latin typeface="Neucha"/>
                <a:ea typeface="Neucha"/>
                <a:cs typeface="Neucha"/>
                <a:sym typeface="Neucha"/>
              </a:rPr>
              <a:t>Адаптивность</a:t>
            </a:r>
            <a:endParaRPr lang="ru-RU" sz="5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94860" y="7246827"/>
            <a:ext cx="72763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>
                <a:latin typeface="Neucha"/>
                <a:ea typeface="Neucha"/>
                <a:cs typeface="Neucha"/>
                <a:sym typeface="Neucha"/>
              </a:rPr>
              <a:t>Эмоциональный интеллект</a:t>
            </a:r>
            <a:endParaRPr lang="ru-RU" sz="5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908567" y="8540070"/>
            <a:ext cx="38363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>
                <a:latin typeface="Neucha"/>
                <a:ea typeface="Neucha"/>
                <a:cs typeface="Neucha"/>
                <a:sym typeface="Neucha"/>
              </a:rPr>
              <a:t>Устойчивость</a:t>
            </a:r>
            <a:endParaRPr lang="ru-RU" sz="5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378495" y="2063531"/>
            <a:ext cx="57807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00B0F0"/>
                </a:solidFill>
                <a:latin typeface="Neucha"/>
                <a:ea typeface="Neucha"/>
                <a:cs typeface="Neucha"/>
                <a:sym typeface="Neucha"/>
              </a:rPr>
              <a:t>СПРОС К 2035 году</a:t>
            </a:r>
            <a:endParaRPr lang="ru-RU" sz="6000" b="1" dirty="0">
              <a:solidFill>
                <a:srgbClr val="00B0F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520803" y="3385746"/>
            <a:ext cx="171553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B0F0"/>
                </a:solidFill>
                <a:latin typeface="Neucha"/>
                <a:sym typeface="Neucha"/>
              </a:rPr>
              <a:t>+ 35%</a:t>
            </a:r>
            <a:endParaRPr lang="ru-RU" sz="5400" b="1" dirty="0">
              <a:solidFill>
                <a:srgbClr val="00B0F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520803" y="4675880"/>
            <a:ext cx="171553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B0F0"/>
                </a:solidFill>
                <a:latin typeface="Neucha"/>
                <a:sym typeface="Neucha"/>
              </a:rPr>
              <a:t>+ 25%</a:t>
            </a:r>
            <a:endParaRPr lang="ru-RU" sz="5400" b="1" dirty="0">
              <a:solidFill>
                <a:srgbClr val="00B0F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520803" y="5966014"/>
            <a:ext cx="17427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B0F0"/>
                </a:solidFill>
                <a:latin typeface="Neucha"/>
                <a:sym typeface="Neucha"/>
              </a:rPr>
              <a:t>+ 30%</a:t>
            </a:r>
            <a:endParaRPr lang="ru-RU" sz="5400" b="1" dirty="0">
              <a:solidFill>
                <a:srgbClr val="00B0F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548054" y="7246827"/>
            <a:ext cx="172996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B0F0"/>
                </a:solidFill>
                <a:latin typeface="Neucha"/>
                <a:sym typeface="Neucha"/>
              </a:rPr>
              <a:t>+ 28%</a:t>
            </a:r>
            <a:endParaRPr lang="ru-RU" sz="5400" b="1" dirty="0">
              <a:solidFill>
                <a:srgbClr val="00B0F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3562481" y="8527640"/>
            <a:ext cx="166263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B0F0"/>
                </a:solidFill>
                <a:latin typeface="Neucha"/>
                <a:sym typeface="Neucha"/>
              </a:rPr>
              <a:t>+ 22%</a:t>
            </a:r>
            <a:endParaRPr lang="ru-RU" sz="5400" b="1" dirty="0">
              <a:solidFill>
                <a:srgbClr val="00B0F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64" y="4397396"/>
            <a:ext cx="3955212" cy="311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08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7"/>
          <p:cNvSpPr txBox="1"/>
          <p:nvPr/>
        </p:nvSpPr>
        <p:spPr>
          <a:xfrm>
            <a:off x="0" y="154408"/>
            <a:ext cx="18288000" cy="1739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0" b="0" i="0" u="none" strike="noStrike" cap="none" dirty="0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КТО ОНИ</a:t>
            </a:r>
            <a:r>
              <a:rPr lang="en-US" sz="9500" b="0" i="0" u="none" strike="noStrike" cap="none" dirty="0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?</a:t>
            </a:r>
            <a:r>
              <a:rPr lang="ru-RU" sz="9500" b="0" i="0" u="none" strike="noStrike" cap="none" dirty="0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 Наши молодые гении</a:t>
            </a: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39" y="1894115"/>
            <a:ext cx="16426921" cy="797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35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3" t="52197"/>
          <a:stretch/>
        </p:blipFill>
        <p:spPr>
          <a:xfrm>
            <a:off x="10325858" y="3474331"/>
            <a:ext cx="6910253" cy="536749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" t="52463" r="49783" b="1205"/>
          <a:stretch/>
        </p:blipFill>
        <p:spPr>
          <a:xfrm>
            <a:off x="1315646" y="2817151"/>
            <a:ext cx="6361613" cy="4897881"/>
          </a:xfrm>
          <a:prstGeom prst="rect">
            <a:avLst/>
          </a:prstGeom>
        </p:spPr>
      </p:pic>
      <p:pic>
        <p:nvPicPr>
          <p:cNvPr id="241" name="Google Shape;241;p17"/>
          <p:cNvPicPr preferRelativeResize="0"/>
          <p:nvPr/>
        </p:nvPicPr>
        <p:blipFill rotWithShape="1">
          <a:blip r:embed="rId4">
            <a:alphaModFix/>
          </a:blip>
          <a:srcRect l="6247" r="6256"/>
          <a:stretch/>
        </p:blipFill>
        <p:spPr>
          <a:xfrm>
            <a:off x="0" y="469225"/>
            <a:ext cx="18288000" cy="9348549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17"/>
          <p:cNvSpPr/>
          <p:nvPr/>
        </p:nvSpPr>
        <p:spPr>
          <a:xfrm>
            <a:off x="6378465" y="2352294"/>
            <a:ext cx="3386467" cy="1146539"/>
          </a:xfrm>
          <a:custGeom>
            <a:avLst/>
            <a:gdLst/>
            <a:ahLst/>
            <a:cxnLst/>
            <a:rect l="l" t="t" r="r" b="b"/>
            <a:pathLst>
              <a:path w="3386467" h="1146539" extrusionOk="0">
                <a:moveTo>
                  <a:pt x="0" y="0"/>
                </a:moveTo>
                <a:lnTo>
                  <a:pt x="3386468" y="0"/>
                </a:lnTo>
                <a:lnTo>
                  <a:pt x="3386468" y="1146539"/>
                </a:lnTo>
                <a:lnTo>
                  <a:pt x="0" y="1146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211798"/>
            </a:stretch>
          </a:blipFill>
          <a:ln>
            <a:noFill/>
          </a:ln>
        </p:spPr>
      </p:sp>
      <p:sp>
        <p:nvSpPr>
          <p:cNvPr id="245" name="Google Shape;245;p17"/>
          <p:cNvSpPr/>
          <p:nvPr/>
        </p:nvSpPr>
        <p:spPr>
          <a:xfrm rot="-138389" flipH="1">
            <a:off x="8928564" y="8074872"/>
            <a:ext cx="3386467" cy="1146539"/>
          </a:xfrm>
          <a:custGeom>
            <a:avLst/>
            <a:gdLst/>
            <a:ahLst/>
            <a:cxnLst/>
            <a:rect l="l" t="t" r="r" b="b"/>
            <a:pathLst>
              <a:path w="3386467" h="1146539" extrusionOk="0">
                <a:moveTo>
                  <a:pt x="3386468" y="0"/>
                </a:moveTo>
                <a:lnTo>
                  <a:pt x="0" y="0"/>
                </a:lnTo>
                <a:lnTo>
                  <a:pt x="0" y="1146539"/>
                </a:lnTo>
                <a:lnTo>
                  <a:pt x="3386468" y="1146539"/>
                </a:lnTo>
                <a:lnTo>
                  <a:pt x="3386468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114398" b="-97399"/>
            </a:stretch>
          </a:blipFill>
          <a:ln>
            <a:noFill/>
          </a:ln>
        </p:spPr>
      </p:sp>
      <p:sp>
        <p:nvSpPr>
          <p:cNvPr id="246" name="Google Shape;246;p17"/>
          <p:cNvSpPr txBox="1"/>
          <p:nvPr/>
        </p:nvSpPr>
        <p:spPr>
          <a:xfrm>
            <a:off x="0" y="441324"/>
            <a:ext cx="18288000" cy="1739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0" b="0" i="0" u="none" strike="noStrike" cap="none" dirty="0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КТО ОНИ</a:t>
            </a:r>
            <a:r>
              <a:rPr lang="en-US" sz="9500" b="0" i="0" u="none" strike="noStrike" cap="none" dirty="0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?</a:t>
            </a:r>
            <a:r>
              <a:rPr lang="ru-RU" sz="9500" b="0" i="0" u="none" strike="noStrike" cap="none" dirty="0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 Наши молодые гении</a:t>
            </a:r>
            <a:endParaRPr dirty="0"/>
          </a:p>
        </p:txBody>
      </p:sp>
      <p:sp>
        <p:nvSpPr>
          <p:cNvPr id="249" name="Google Shape;249;p17"/>
          <p:cNvSpPr txBox="1"/>
          <p:nvPr/>
        </p:nvSpPr>
        <p:spPr>
          <a:xfrm rot="-111826">
            <a:off x="7304666" y="2551694"/>
            <a:ext cx="2165278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99" b="0" i="0" u="none" strike="noStrike" cap="none" dirty="0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ПОКОЛЕНИЕ </a:t>
            </a:r>
            <a:r>
              <a:rPr lang="en-US" sz="2899" b="0" i="0" u="none" strike="noStrike" cap="none" dirty="0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Z</a:t>
            </a:r>
            <a:endParaRPr dirty="0"/>
          </a:p>
        </p:txBody>
      </p:sp>
      <p:sp>
        <p:nvSpPr>
          <p:cNvPr id="250" name="Google Shape;250;p17"/>
          <p:cNvSpPr txBox="1"/>
          <p:nvPr/>
        </p:nvSpPr>
        <p:spPr>
          <a:xfrm rot="119668">
            <a:off x="9620511" y="8277199"/>
            <a:ext cx="1946695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99" b="0" i="0" u="none" strike="noStrike" cap="none" dirty="0" smtClean="0">
                <a:solidFill>
                  <a:srgbClr val="000000"/>
                </a:solidFill>
                <a:latin typeface="Neucha"/>
                <a:ea typeface="Neucha"/>
                <a:cs typeface="Neucha"/>
                <a:sym typeface="Neucha"/>
              </a:rPr>
              <a:t>ПОКОЛЕНИЕ А</a:t>
            </a:r>
            <a:endParaRPr dirty="0"/>
          </a:p>
        </p:txBody>
      </p:sp>
      <p:sp>
        <p:nvSpPr>
          <p:cNvPr id="251" name="Google Shape;251;p17"/>
          <p:cNvSpPr/>
          <p:nvPr/>
        </p:nvSpPr>
        <p:spPr>
          <a:xfrm flipH="1">
            <a:off x="15326326" y="7199657"/>
            <a:ext cx="3865949" cy="2499730"/>
          </a:xfrm>
          <a:custGeom>
            <a:avLst/>
            <a:gdLst/>
            <a:ahLst/>
            <a:cxnLst/>
            <a:rect l="l" t="t" r="r" b="b"/>
            <a:pathLst>
              <a:path w="3865949" h="2499730" extrusionOk="0">
                <a:moveTo>
                  <a:pt x="3865948" y="0"/>
                </a:moveTo>
                <a:lnTo>
                  <a:pt x="0" y="0"/>
                </a:lnTo>
                <a:lnTo>
                  <a:pt x="0" y="2499730"/>
                </a:lnTo>
                <a:lnTo>
                  <a:pt x="3865948" y="2499730"/>
                </a:lnTo>
                <a:lnTo>
                  <a:pt x="3865948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4054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</TotalTime>
  <Words>299</Words>
  <Application>Microsoft Office PowerPoint</Application>
  <PresentationFormat>Произвольный</PresentationFormat>
  <Paragraphs>108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Rubik</vt:lpstr>
      <vt:lpstr>Neucha</vt:lpstr>
      <vt:lpstr>Rubik Medium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User44</dc:creator>
  <cp:lastModifiedBy>User44</cp:lastModifiedBy>
  <cp:revision>77</cp:revision>
  <dcterms:modified xsi:type="dcterms:W3CDTF">2026-03-10T09:48:23Z</dcterms:modified>
</cp:coreProperties>
</file>